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0" r:id="rId2"/>
    <p:sldMasterId id="2147483692" r:id="rId3"/>
    <p:sldMasterId id="2147483717" r:id="rId4"/>
    <p:sldMasterId id="2147483729" r:id="rId5"/>
  </p:sldMasterIdLst>
  <p:notesMasterIdLst>
    <p:notesMasterId r:id="rId72"/>
  </p:notesMasterIdLst>
  <p:sldIdLst>
    <p:sldId id="256" r:id="rId6"/>
    <p:sldId id="257" r:id="rId7"/>
    <p:sldId id="269" r:id="rId8"/>
    <p:sldId id="358" r:id="rId9"/>
    <p:sldId id="381" r:id="rId10"/>
    <p:sldId id="382" r:id="rId11"/>
    <p:sldId id="387" r:id="rId12"/>
    <p:sldId id="258" r:id="rId13"/>
    <p:sldId id="259" r:id="rId14"/>
    <p:sldId id="296" r:id="rId15"/>
    <p:sldId id="260" r:id="rId16"/>
    <p:sldId id="261" r:id="rId17"/>
    <p:sldId id="262" r:id="rId18"/>
    <p:sldId id="263" r:id="rId19"/>
    <p:sldId id="327" r:id="rId20"/>
    <p:sldId id="295" r:id="rId21"/>
    <p:sldId id="375" r:id="rId22"/>
    <p:sldId id="265" r:id="rId23"/>
    <p:sldId id="266" r:id="rId24"/>
    <p:sldId id="350" r:id="rId25"/>
    <p:sldId id="268" r:id="rId26"/>
    <p:sldId id="267" r:id="rId27"/>
    <p:sldId id="342" r:id="rId28"/>
    <p:sldId id="343" r:id="rId29"/>
    <p:sldId id="344" r:id="rId30"/>
    <p:sldId id="270" r:id="rId31"/>
    <p:sldId id="345" r:id="rId32"/>
    <p:sldId id="378" r:id="rId33"/>
    <p:sldId id="338" r:id="rId34"/>
    <p:sldId id="332" r:id="rId35"/>
    <p:sldId id="292" r:id="rId36"/>
    <p:sldId id="347" r:id="rId37"/>
    <p:sldId id="351" r:id="rId38"/>
    <p:sldId id="352" r:id="rId39"/>
    <p:sldId id="353" r:id="rId40"/>
    <p:sldId id="374" r:id="rId41"/>
    <p:sldId id="369" r:id="rId42"/>
    <p:sldId id="354" r:id="rId43"/>
    <p:sldId id="355" r:id="rId44"/>
    <p:sldId id="356" r:id="rId45"/>
    <p:sldId id="357" r:id="rId46"/>
    <p:sldId id="386" r:id="rId47"/>
    <p:sldId id="336" r:id="rId48"/>
    <p:sldId id="293" r:id="rId49"/>
    <p:sldId id="359" r:id="rId50"/>
    <p:sldId id="365" r:id="rId51"/>
    <p:sldId id="366" r:id="rId52"/>
    <p:sldId id="383" r:id="rId53"/>
    <p:sldId id="367" r:id="rId54"/>
    <p:sldId id="384" r:id="rId55"/>
    <p:sldId id="368" r:id="rId56"/>
    <p:sldId id="385" r:id="rId57"/>
    <p:sldId id="361" r:id="rId58"/>
    <p:sldId id="362" r:id="rId59"/>
    <p:sldId id="337" r:id="rId60"/>
    <p:sldId id="371" r:id="rId61"/>
    <p:sldId id="294" r:id="rId62"/>
    <p:sldId id="388" r:id="rId63"/>
    <p:sldId id="320" r:id="rId64"/>
    <p:sldId id="321" r:id="rId65"/>
    <p:sldId id="322" r:id="rId66"/>
    <p:sldId id="323" r:id="rId67"/>
    <p:sldId id="370" r:id="rId68"/>
    <p:sldId id="389" r:id="rId69"/>
    <p:sldId id="372" r:id="rId70"/>
    <p:sldId id="380"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讓 西方" initials="讓西" lastIdx="3" clrIdx="0">
    <p:extLst>
      <p:ext uri="{19B8F6BF-5375-455C-9EA6-DF929625EA0E}">
        <p15:presenceInfo xmlns:p15="http://schemas.microsoft.com/office/powerpoint/2012/main" userId="5afaefedc8d2a9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164" autoAdjust="0"/>
  </p:normalViewPr>
  <p:slideViewPr>
    <p:cSldViewPr snapToGrid="0">
      <p:cViewPr>
        <p:scale>
          <a:sx n="62" d="100"/>
          <a:sy n="62" d="100"/>
        </p:scale>
        <p:origin x="828"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524AE4-9D50-47D6-A1FF-27943EE34018}" type="datetimeFigureOut">
              <a:rPr kumimoji="1" lang="ja-JP" altLang="en-US" smtClean="0"/>
              <a:t>2025/1/30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95B2D5-3A97-4E45-BD79-118F28F3F594}" type="slidenum">
              <a:rPr kumimoji="1" lang="ja-JP" altLang="en-US" smtClean="0"/>
              <a:t>‹#›</a:t>
            </a:fld>
            <a:endParaRPr kumimoji="1" lang="ja-JP" altLang="en-US"/>
          </a:p>
        </p:txBody>
      </p:sp>
    </p:spTree>
    <p:extLst>
      <p:ext uri="{BB962C8B-B14F-4D97-AF65-F5344CB8AC3E}">
        <p14:creationId xmlns:p14="http://schemas.microsoft.com/office/powerpoint/2010/main" val="398550678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6">
            <a:extLst>
              <a:ext uri="{FF2B5EF4-FFF2-40B4-BE49-F238E27FC236}">
                <a16:creationId xmlns:a16="http://schemas.microsoft.com/office/drawing/2014/main" id="{28389D93-E713-E87C-1780-2316C3E4627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8C2D355D-A3EE-4A69-813A-BDBD4A9AFBD9}" type="slidenum">
              <a:rPr kumimoji="0" lang="en-US" altLang="ja-JP"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明朝" panose="02020600040205080304" pitchFamily="18" charset="-128"/>
                <a:cs typeface="+mn-cs"/>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15</a:t>
            </a:fld>
            <a:endParaRPr kumimoji="0" lang="en-US" altLang="ja-JP" sz="1400" b="0" i="0" u="none" strike="noStrike" kern="1200" cap="none" spc="0" normalizeH="0" baseline="0" noProof="0">
              <a:ln>
                <a:noFill/>
              </a:ln>
              <a:solidFill>
                <a:srgbClr val="000000"/>
              </a:solidFill>
              <a:effectLst/>
              <a:uLnTx/>
              <a:uFillTx/>
              <a:latin typeface="Times New Roman" panose="02020603050405020304" pitchFamily="18" charset="0"/>
              <a:ea typeface="ＭＳ Ｐ明朝" panose="02020600040205080304" pitchFamily="18" charset="-128"/>
              <a:cs typeface="+mn-cs"/>
            </a:endParaRPr>
          </a:p>
        </p:txBody>
      </p:sp>
      <p:sp>
        <p:nvSpPr>
          <p:cNvPr id="168963" name="Rectangle 1">
            <a:extLst>
              <a:ext uri="{FF2B5EF4-FFF2-40B4-BE49-F238E27FC236}">
                <a16:creationId xmlns:a16="http://schemas.microsoft.com/office/drawing/2014/main" id="{2D067F54-5B0E-93E7-E1BA-3A370FADE009}"/>
              </a:ext>
            </a:extLst>
          </p:cNvPr>
          <p:cNvSpPr txBox="1">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4" name="Rectangle 2">
            <a:extLst>
              <a:ext uri="{FF2B5EF4-FFF2-40B4-BE49-F238E27FC236}">
                <a16:creationId xmlns:a16="http://schemas.microsoft.com/office/drawing/2014/main" id="{83581985-70FB-7D7C-BA02-4E532017B582}"/>
              </a:ext>
            </a:extLst>
          </p:cNvPr>
          <p:cNvSpPr txBox="1">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6">
            <a:extLst>
              <a:ext uri="{FF2B5EF4-FFF2-40B4-BE49-F238E27FC236}">
                <a16:creationId xmlns:a16="http://schemas.microsoft.com/office/drawing/2014/main" id="{A28BE6FE-31AD-9336-175A-62A88F7DAB9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04950227-5E50-4AFC-B3E9-DBD02A9FA00C}" type="slidenum">
              <a:rPr kumimoji="0" lang="en-US" altLang="ja-JP"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明朝" panose="02020600040205080304" pitchFamily="18" charset="-128"/>
                <a:cs typeface="+mn-cs"/>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16</a:t>
            </a:fld>
            <a:endParaRPr kumimoji="0" lang="en-US" altLang="ja-JP" sz="1400" b="0" i="0" u="none" strike="noStrike" kern="1200" cap="none" spc="0" normalizeH="0" baseline="0" noProof="0">
              <a:ln>
                <a:noFill/>
              </a:ln>
              <a:solidFill>
                <a:srgbClr val="000000"/>
              </a:solidFill>
              <a:effectLst/>
              <a:uLnTx/>
              <a:uFillTx/>
              <a:latin typeface="Times New Roman" panose="02020603050405020304" pitchFamily="18" charset="0"/>
              <a:ea typeface="ＭＳ Ｐ明朝" panose="02020600040205080304" pitchFamily="18" charset="-128"/>
              <a:cs typeface="+mn-cs"/>
            </a:endParaRPr>
          </a:p>
        </p:txBody>
      </p:sp>
      <p:sp>
        <p:nvSpPr>
          <p:cNvPr id="222211" name="Rectangle 1">
            <a:extLst>
              <a:ext uri="{FF2B5EF4-FFF2-40B4-BE49-F238E27FC236}">
                <a16:creationId xmlns:a16="http://schemas.microsoft.com/office/drawing/2014/main" id="{04DF7EC4-87EF-56B5-2B09-1182C1C30950}"/>
              </a:ext>
            </a:extLst>
          </p:cNvPr>
          <p:cNvSpPr txBox="1">
            <a:spLocks noGrp="1" noRot="1" noChangeAspect="1" noChangeArrowheads="1" noTextEdit="1"/>
          </p:cNvSpPr>
          <p:nvPr>
            <p:ph type="sldImg"/>
          </p:nvPr>
        </p:nvSpPr>
        <p:spPr>
          <a:xfrm>
            <a:off x="685800" y="1143000"/>
            <a:ext cx="5486400" cy="30861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2212" name="Text Box 2">
            <a:extLst>
              <a:ext uri="{FF2B5EF4-FFF2-40B4-BE49-F238E27FC236}">
                <a16:creationId xmlns:a16="http://schemas.microsoft.com/office/drawing/2014/main" id="{820DEB90-94E8-6909-AA4F-82250F7FB129}"/>
              </a:ext>
            </a:extLst>
          </p:cNvPr>
          <p:cNvSpPr txBox="1">
            <a:spLocks noGrp="1" noChangeArrowheads="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（時間がなければ省略！）</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指定医療機関の認定期間は</a:t>
            </a:r>
            <a:r>
              <a:rPr lang="en-US" altLang="ja-JP" sz="2000">
                <a:latin typeface="Arial" panose="020B0604020202020204" pitchFamily="34" charset="0"/>
                <a:ea typeface="ＭＳ Ｐゴシック" panose="020B0600070205080204" pitchFamily="50" charset="-128"/>
              </a:rPr>
              <a:t>2</a:t>
            </a:r>
            <a:r>
              <a:rPr lang="ja-JP" altLang="ja-JP" sz="2000">
                <a:latin typeface="Arial" panose="020B0604020202020204" pitchFamily="34" charset="0"/>
                <a:ea typeface="ＭＳ Ｐゴシック" panose="020B0600070205080204" pitchFamily="50" charset="-128"/>
              </a:rPr>
              <a:t>年となります。</a:t>
            </a: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つまり、</a:t>
            </a:r>
            <a:r>
              <a:rPr lang="en-US" altLang="ja-JP" sz="2000">
                <a:latin typeface="Arial" panose="020B0604020202020204" pitchFamily="34" charset="0"/>
                <a:ea typeface="ＭＳ Ｐゴシック" panose="020B0600070205080204" pitchFamily="50" charset="-128"/>
              </a:rPr>
              <a:t>2</a:t>
            </a:r>
            <a:r>
              <a:rPr lang="ja-JP" altLang="ja-JP" sz="2000">
                <a:latin typeface="Arial" panose="020B0604020202020204" pitchFamily="34" charset="0"/>
                <a:ea typeface="ＭＳ Ｐゴシック" panose="020B0600070205080204" pitchFamily="50" charset="-128"/>
              </a:rPr>
              <a:t>年ごとに更新が今後は必要になリます。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新入会員や新たに健診を増やす先生向けの</a:t>
            </a: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新規指定講習会は毎年行います。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そのため、このような認定講習会も、</a:t>
            </a: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毎年行う予定です。</a:t>
            </a: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人数が少ない場合は会場が小さくなります。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次は岡田理事に、</a:t>
            </a: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診査票などの記載方法などを中心に</a:t>
            </a: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ご説明いただきます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岡田福祉医療担当理事　よろしくお願いいたします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（クリック）</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p:txBody>
      </p:sp>
      <p:sp>
        <p:nvSpPr>
          <p:cNvPr id="126979" name="Text Box 3">
            <a:extLst>
              <a:ext uri="{FF2B5EF4-FFF2-40B4-BE49-F238E27FC236}">
                <a16:creationId xmlns:a16="http://schemas.microsoft.com/office/drawing/2014/main" id="{01C20247-26A1-66DA-25CC-ADEE52F04A91}"/>
              </a:ext>
            </a:extLst>
          </p:cNvPr>
          <p:cNvSpPr txBox="1">
            <a:spLocks noChangeArrowheads="1"/>
          </p:cNvSpPr>
          <p:nvPr/>
        </p:nvSpPr>
        <p:spPr bwMode="auto">
          <a:xfrm>
            <a:off x="3884613" y="8685213"/>
            <a:ext cx="2971800" cy="458787"/>
          </a:xfrm>
          <a:prstGeom prst="rect">
            <a:avLst/>
          </a:prstGeom>
          <a:noFill/>
          <a:ln>
            <a:noFill/>
          </a:ln>
          <a:effec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04EFABCC-155A-4FDD-87DD-AFEEBAA987F6}" type="slidenum">
              <a:rPr kumimoji="0" lang="en-US" altLang="ja-JP" sz="18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16</a:t>
            </a:fld>
            <a:endParaRPr kumimoji="0" lang="en-US" altLang="ja-JP" sz="18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788684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A95B2D5-3A97-4E45-BD79-118F28F3F594}" type="slidenum">
              <a:rPr kumimoji="1" lang="ja-JP" altLang="en-US" smtClean="0"/>
              <a:t>23</a:t>
            </a:fld>
            <a:endParaRPr kumimoji="1" lang="ja-JP" altLang="en-US"/>
          </a:p>
        </p:txBody>
      </p:sp>
    </p:spTree>
    <p:extLst>
      <p:ext uri="{BB962C8B-B14F-4D97-AF65-F5344CB8AC3E}">
        <p14:creationId xmlns:p14="http://schemas.microsoft.com/office/powerpoint/2010/main" val="3621696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6">
            <a:extLst>
              <a:ext uri="{FF2B5EF4-FFF2-40B4-BE49-F238E27FC236}">
                <a16:creationId xmlns:a16="http://schemas.microsoft.com/office/drawing/2014/main" id="{DA42A272-7CDE-8053-1C4E-1C642D15BC5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133D86E7-3F4D-4AEA-9E85-1A4FDE98255C}" type="slidenum">
              <a:rPr kumimoji="0" lang="en-US" altLang="ja-JP"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明朝" panose="02020600040205080304" pitchFamily="18" charset="-128"/>
                <a:cs typeface="+mn-cs"/>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28</a:t>
            </a:fld>
            <a:endParaRPr kumimoji="0" lang="en-US" altLang="ja-JP" sz="1400" b="0" i="0" u="none" strike="noStrike" kern="1200" cap="none" spc="0" normalizeH="0" baseline="0" noProof="0">
              <a:ln>
                <a:noFill/>
              </a:ln>
              <a:solidFill>
                <a:srgbClr val="000000"/>
              </a:solidFill>
              <a:effectLst/>
              <a:uLnTx/>
              <a:uFillTx/>
              <a:latin typeface="Times New Roman" panose="02020603050405020304" pitchFamily="18" charset="0"/>
              <a:ea typeface="ＭＳ Ｐ明朝" panose="02020600040205080304" pitchFamily="18" charset="-128"/>
              <a:cs typeface="+mn-cs"/>
            </a:endParaRPr>
          </a:p>
        </p:txBody>
      </p:sp>
      <p:sp>
        <p:nvSpPr>
          <p:cNvPr id="218115" name="Rectangle 1">
            <a:extLst>
              <a:ext uri="{FF2B5EF4-FFF2-40B4-BE49-F238E27FC236}">
                <a16:creationId xmlns:a16="http://schemas.microsoft.com/office/drawing/2014/main" id="{B8A4BEAD-CE1B-1B45-139E-895FBDDAE4D2}"/>
              </a:ext>
            </a:extLst>
          </p:cNvPr>
          <p:cNvSpPr txBox="1">
            <a:spLocks noGrp="1" noRot="1" noChangeAspect="1" noChangeArrowheads="1" noTextEdit="1"/>
          </p:cNvSpPr>
          <p:nvPr>
            <p:ph type="sldImg"/>
          </p:nvPr>
        </p:nvSpPr>
        <p:spPr>
          <a:xfrm>
            <a:off x="685800" y="1143000"/>
            <a:ext cx="5486400" cy="30861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6" name="Text Box 2">
            <a:extLst>
              <a:ext uri="{FF2B5EF4-FFF2-40B4-BE49-F238E27FC236}">
                <a16:creationId xmlns:a16="http://schemas.microsoft.com/office/drawing/2014/main" id="{8C4C26D9-42D9-FF1E-E57B-E202AC2EA75D}"/>
              </a:ext>
            </a:extLst>
          </p:cNvPr>
          <p:cNvSpPr txBox="1">
            <a:spLocks noGrp="1" noChangeArrowheads="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eaLnBrk="1" hangingPunct="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大事なポイントです</a:t>
            </a:r>
          </a:p>
          <a:p>
            <a:pPr eaLnBrk="1" hangingPunct="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eaLnBrk="1" hangingPunct="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eaLnBrk="1" hangingPunct="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eaLnBrk="1" hangingPunct="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健診は基本自費になりますので、</a:t>
            </a:r>
          </a:p>
          <a:p>
            <a:pPr eaLnBrk="1" hangingPunct="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健診と同時に保険診療は行わないでください</a:t>
            </a:r>
          </a:p>
          <a:p>
            <a:pPr eaLnBrk="1" hangingPunct="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eaLnBrk="1" hangingPunct="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なお、受診者が持ってこられる受診券にも記載されております。市川市の</a:t>
            </a:r>
            <a:r>
              <a:rPr lang="en-US" altLang="ja-JP" sz="2000">
                <a:latin typeface="Arial" panose="020B0604020202020204" pitchFamily="34" charset="0"/>
                <a:ea typeface="ＭＳ Ｐゴシック" panose="020B0600070205080204" pitchFamily="50" charset="-128"/>
              </a:rPr>
              <a:t>HP</a:t>
            </a:r>
            <a:r>
              <a:rPr lang="ja-JP" altLang="ja-JP" sz="2000">
                <a:latin typeface="Arial" panose="020B0604020202020204" pitchFamily="34" charset="0"/>
                <a:ea typeface="ＭＳ Ｐゴシック" panose="020B0600070205080204" pitchFamily="50" charset="-128"/>
              </a:rPr>
              <a:t>にも記載されております。</a:t>
            </a:r>
          </a:p>
          <a:p>
            <a:pPr eaLnBrk="1" hangingPunct="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もし治療が必要な場合は検診とは別日でお願いします。</a:t>
            </a:r>
          </a:p>
          <a:p>
            <a:pPr eaLnBrk="1" hangingPunct="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eaLnBrk="1" hangingPunct="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eaLnBrk="1" hangingPunct="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実施要領にも記載されております</a:t>
            </a:r>
          </a:p>
          <a:p>
            <a:pPr eaLnBrk="1" hangingPunct="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eaLnBrk="1" hangingPunct="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この件につきましては複数のトラブルの報告があり、</a:t>
            </a:r>
          </a:p>
          <a:p>
            <a:pPr eaLnBrk="1" hangingPunct="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以前より市民からクレームが出ております。</a:t>
            </a:r>
          </a:p>
          <a:p>
            <a:pPr eaLnBrk="1" hangingPunct="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eaLnBrk="1" hangingPunct="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無料健診にて無断で金銭を徴収された報告や</a:t>
            </a:r>
          </a:p>
          <a:p>
            <a:pPr eaLnBrk="1" hangingPunct="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明細に関する問い合わせなどが</a:t>
            </a:r>
          </a:p>
          <a:p>
            <a:pPr eaLnBrk="1" hangingPunct="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保健センターや歯科医師会など来ています。</a:t>
            </a:r>
          </a:p>
          <a:p>
            <a:pPr eaLnBrk="1" hangingPunct="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eaLnBrk="1" hangingPunct="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別日で保険診療を行う場合でも１か月以内は健診からの移行ということで、</a:t>
            </a:r>
          </a:p>
          <a:p>
            <a:pPr eaLnBrk="1" hangingPunct="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初診ではなく再診の算定をお願いします。</a:t>
            </a:r>
          </a:p>
          <a:p>
            <a:pPr eaLnBrk="1" hangingPunct="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eaLnBrk="1" hangingPunct="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市川市の健診事業には保険診療の初診料に相当する金額が執務費に含まれています。</a:t>
            </a:r>
          </a:p>
          <a:p>
            <a:pPr eaLnBrk="1" hangingPunct="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eaLnBrk="1" hangingPunct="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（クリック）</a:t>
            </a:r>
          </a:p>
          <a:p>
            <a:pPr eaLnBrk="1" hangingPunct="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eaLnBrk="1" hangingPunct="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混合診療もしくは初診料の重複算定となりかねないので、ご注意ください。</a:t>
            </a:r>
          </a:p>
          <a:p>
            <a:pPr eaLnBrk="1" hangingPunct="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eaLnBrk="1" hangingPunct="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（クリック）</a:t>
            </a:r>
          </a:p>
        </p:txBody>
      </p:sp>
      <p:sp>
        <p:nvSpPr>
          <p:cNvPr id="124931" name="Text Box 3">
            <a:extLst>
              <a:ext uri="{FF2B5EF4-FFF2-40B4-BE49-F238E27FC236}">
                <a16:creationId xmlns:a16="http://schemas.microsoft.com/office/drawing/2014/main" id="{2D9559E8-ADF8-6465-7FE9-30906FE93005}"/>
              </a:ext>
            </a:extLst>
          </p:cNvPr>
          <p:cNvSpPr txBox="1">
            <a:spLocks noChangeArrowheads="1"/>
          </p:cNvSpPr>
          <p:nvPr/>
        </p:nvSpPr>
        <p:spPr bwMode="auto">
          <a:xfrm>
            <a:off x="3884613" y="8685213"/>
            <a:ext cx="2971800" cy="458787"/>
          </a:xfrm>
          <a:prstGeom prst="rect">
            <a:avLst/>
          </a:prstGeom>
          <a:noFill/>
          <a:ln>
            <a:noFill/>
          </a:ln>
          <a:effec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73A6BA25-4E69-44B2-B886-5FF2FDFAB93C}" type="slidenum">
              <a:rPr kumimoji="0" lang="en-US" altLang="ja-JP" sz="18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28</a:t>
            </a:fld>
            <a:endParaRPr kumimoji="0" lang="en-US" altLang="ja-JP" sz="18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C9949C2-ADF6-29AD-58E5-BB51D15104E0}"/>
            </a:ext>
          </a:extLst>
        </p:cNvPr>
        <p:cNvGrpSpPr/>
        <p:nvPr/>
      </p:nvGrpSpPr>
      <p:grpSpPr>
        <a:xfrm>
          <a:off x="0" y="0"/>
          <a:ext cx="0" cy="0"/>
          <a:chOff x="0" y="0"/>
          <a:chExt cx="0" cy="0"/>
        </a:xfrm>
      </p:grpSpPr>
      <p:sp>
        <p:nvSpPr>
          <p:cNvPr id="214018" name="Rectangle 6">
            <a:extLst>
              <a:ext uri="{FF2B5EF4-FFF2-40B4-BE49-F238E27FC236}">
                <a16:creationId xmlns:a16="http://schemas.microsoft.com/office/drawing/2014/main" id="{AB4C11CE-56B2-1314-ED72-16F336C72C6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40819214-7E8F-482E-B48E-1FACD5562F91}" type="slidenum">
              <a:rPr kumimoji="0" lang="en-US" altLang="ja-JP"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明朝" panose="02020600040205080304" pitchFamily="18" charset="-128"/>
                <a:cs typeface="+mn-cs"/>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36</a:t>
            </a:fld>
            <a:endParaRPr kumimoji="0" lang="en-US" altLang="ja-JP" sz="1400" b="0" i="0" u="none" strike="noStrike" kern="1200" cap="none" spc="0" normalizeH="0" baseline="0" noProof="0">
              <a:ln>
                <a:noFill/>
              </a:ln>
              <a:solidFill>
                <a:srgbClr val="000000"/>
              </a:solidFill>
              <a:effectLst/>
              <a:uLnTx/>
              <a:uFillTx/>
              <a:latin typeface="Times New Roman" panose="02020603050405020304" pitchFamily="18" charset="0"/>
              <a:ea typeface="ＭＳ Ｐ明朝" panose="02020600040205080304" pitchFamily="18" charset="-128"/>
              <a:cs typeface="+mn-cs"/>
            </a:endParaRPr>
          </a:p>
        </p:txBody>
      </p:sp>
      <p:sp>
        <p:nvSpPr>
          <p:cNvPr id="214019" name="Rectangle 1">
            <a:extLst>
              <a:ext uri="{FF2B5EF4-FFF2-40B4-BE49-F238E27FC236}">
                <a16:creationId xmlns:a16="http://schemas.microsoft.com/office/drawing/2014/main" id="{C601E63D-BC78-855C-A854-565F6394E853}"/>
              </a:ext>
            </a:extLst>
          </p:cNvPr>
          <p:cNvSpPr txBox="1">
            <a:spLocks noGrp="1" noRot="1" noChangeAspect="1" noChangeArrowheads="1" noTextEdit="1"/>
          </p:cNvSpPr>
          <p:nvPr>
            <p:ph type="sldImg"/>
          </p:nvPr>
        </p:nvSpPr>
        <p:spPr>
          <a:xfrm>
            <a:off x="685800" y="1143000"/>
            <a:ext cx="5486400" cy="30861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20" name="Text Box 2">
            <a:extLst>
              <a:ext uri="{FF2B5EF4-FFF2-40B4-BE49-F238E27FC236}">
                <a16:creationId xmlns:a16="http://schemas.microsoft.com/office/drawing/2014/main" id="{46932912-0457-3221-0575-42A9AEA347D8}"/>
              </a:ext>
            </a:extLst>
          </p:cNvPr>
          <p:cNvSpPr txBox="1">
            <a:spLocks noGrp="1" noChangeArrowheads="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eaLnBrk="1" hangingPunct="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eaLnBrk="1" hangingPunct="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eaLnBrk="1" hangingPunct="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eaLnBrk="1" hangingPunct="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p:txBody>
      </p:sp>
      <p:sp>
        <p:nvSpPr>
          <p:cNvPr id="122883" name="Text Box 3">
            <a:extLst>
              <a:ext uri="{FF2B5EF4-FFF2-40B4-BE49-F238E27FC236}">
                <a16:creationId xmlns:a16="http://schemas.microsoft.com/office/drawing/2014/main" id="{3B9F308A-7547-666B-A74D-991E395EA55F}"/>
              </a:ext>
            </a:extLst>
          </p:cNvPr>
          <p:cNvSpPr txBox="1">
            <a:spLocks noChangeArrowheads="1"/>
          </p:cNvSpPr>
          <p:nvPr/>
        </p:nvSpPr>
        <p:spPr bwMode="auto">
          <a:xfrm>
            <a:off x="3884613" y="8685213"/>
            <a:ext cx="2971800" cy="458787"/>
          </a:xfrm>
          <a:prstGeom prst="rect">
            <a:avLst/>
          </a:prstGeom>
          <a:noFill/>
          <a:ln>
            <a:noFill/>
          </a:ln>
          <a:effec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F97D25C7-8BA0-4E27-A5F6-B7997CC86975}" type="slidenum">
              <a:rPr kumimoji="0" lang="en-US" altLang="ja-JP" sz="18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36</a:t>
            </a:fld>
            <a:endParaRPr kumimoji="0" lang="en-US" altLang="ja-JP" sz="18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499229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314" name="Rectangle 6">
            <a:extLst>
              <a:ext uri="{FF2B5EF4-FFF2-40B4-BE49-F238E27FC236}">
                <a16:creationId xmlns:a16="http://schemas.microsoft.com/office/drawing/2014/main" id="{5B2405AB-EECB-0A0E-8763-81D8DBFD5EA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3B34CCF0-CF1C-470D-B9BC-68E71097CA04}" type="slidenum">
              <a:rPr kumimoji="0" lang="en-US" altLang="ja-JP"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明朝" panose="02020600040205080304" pitchFamily="18" charset="-128"/>
                <a:cs typeface="+mn-cs"/>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59</a:t>
            </a:fld>
            <a:endParaRPr kumimoji="0" lang="en-US" altLang="ja-JP" sz="1400" b="0" i="0" u="none" strike="noStrike" kern="1200" cap="none" spc="0" normalizeH="0" baseline="0" noProof="0">
              <a:ln>
                <a:noFill/>
              </a:ln>
              <a:solidFill>
                <a:srgbClr val="000000"/>
              </a:solidFill>
              <a:effectLst/>
              <a:uLnTx/>
              <a:uFillTx/>
              <a:latin typeface="Times New Roman" panose="02020603050405020304" pitchFamily="18" charset="0"/>
              <a:ea typeface="ＭＳ Ｐ明朝" panose="02020600040205080304" pitchFamily="18" charset="-128"/>
              <a:cs typeface="+mn-cs"/>
            </a:endParaRPr>
          </a:p>
        </p:txBody>
      </p:sp>
      <p:sp>
        <p:nvSpPr>
          <p:cNvPr id="269315" name="Rectangle 1">
            <a:extLst>
              <a:ext uri="{FF2B5EF4-FFF2-40B4-BE49-F238E27FC236}">
                <a16:creationId xmlns:a16="http://schemas.microsoft.com/office/drawing/2014/main" id="{4CF19113-3944-2F09-5EA1-92360176A923}"/>
              </a:ext>
            </a:extLst>
          </p:cNvPr>
          <p:cNvSpPr txBox="1">
            <a:spLocks noGrp="1" noRot="1" noChangeAspect="1" noChangeArrowheads="1" noTextEdit="1"/>
          </p:cNvSpPr>
          <p:nvPr>
            <p:ph type="sldImg"/>
          </p:nvPr>
        </p:nvSpPr>
        <p:spPr>
          <a:xfrm>
            <a:off x="685800" y="1143000"/>
            <a:ext cx="5486400" cy="30861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9316" name="Text Box 2">
            <a:extLst>
              <a:ext uri="{FF2B5EF4-FFF2-40B4-BE49-F238E27FC236}">
                <a16:creationId xmlns:a16="http://schemas.microsoft.com/office/drawing/2014/main" id="{F569AD1E-8AB6-60E6-DF97-D9635FE27E9A}"/>
              </a:ext>
            </a:extLst>
          </p:cNvPr>
          <p:cNvSpPr txBox="1">
            <a:spLocks noGrp="1" noChangeArrowheads="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健診会場には不足のないように十分な数の機材と器具が用意されています。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感染対策の観点からグローブ、ミラー、探針などは、患者ごとに使用したら必ず交換してください</a:t>
            </a: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（保護者たちは見ていないようで見ていますのでご注意ください）</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手袋はサイズを指定できます。</a:t>
            </a: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また、足りなくなったら早めに担当</a:t>
            </a:r>
            <a:r>
              <a:rPr lang="en-US" altLang="ja-JP" sz="2000">
                <a:latin typeface="Arial" panose="020B0604020202020204" pitchFamily="34" charset="0"/>
                <a:ea typeface="ＭＳ Ｐゴシック" panose="020B0600070205080204" pitchFamily="50" charset="-128"/>
              </a:rPr>
              <a:t>DH</a:t>
            </a:r>
            <a:r>
              <a:rPr lang="ja-JP" altLang="ja-JP" sz="2000">
                <a:latin typeface="Arial" panose="020B0604020202020204" pitchFamily="34" charset="0"/>
                <a:ea typeface="ＭＳ Ｐゴシック" panose="020B0600070205080204" pitchFamily="50" charset="-128"/>
              </a:rPr>
              <a:t>へ申し出て下さい。</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用意されたエプロン、マスク、ゴーグル（希望される方）を着用をお願いします。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（クリック）</a:t>
            </a:r>
          </a:p>
        </p:txBody>
      </p:sp>
      <p:sp>
        <p:nvSpPr>
          <p:cNvPr id="150531" name="Text Box 3">
            <a:extLst>
              <a:ext uri="{FF2B5EF4-FFF2-40B4-BE49-F238E27FC236}">
                <a16:creationId xmlns:a16="http://schemas.microsoft.com/office/drawing/2014/main" id="{7640EF62-888E-C82F-C9FA-DE30A579FE25}"/>
              </a:ext>
            </a:extLst>
          </p:cNvPr>
          <p:cNvSpPr txBox="1">
            <a:spLocks noChangeArrowheads="1"/>
          </p:cNvSpPr>
          <p:nvPr/>
        </p:nvSpPr>
        <p:spPr bwMode="auto">
          <a:xfrm>
            <a:off x="3884613" y="8685213"/>
            <a:ext cx="2971800" cy="458787"/>
          </a:xfrm>
          <a:prstGeom prst="rect">
            <a:avLst/>
          </a:prstGeom>
          <a:noFill/>
          <a:ln>
            <a:noFill/>
          </a:ln>
          <a:effec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915A542B-59B3-417A-9B5A-EB91EB296C1C}" type="slidenum">
              <a:rPr kumimoji="0" lang="en-US" altLang="ja-JP" sz="18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59</a:t>
            </a:fld>
            <a:endParaRPr kumimoji="0" lang="en-US" altLang="ja-JP" sz="18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1362" name="Rectangle 6">
            <a:extLst>
              <a:ext uri="{FF2B5EF4-FFF2-40B4-BE49-F238E27FC236}">
                <a16:creationId xmlns:a16="http://schemas.microsoft.com/office/drawing/2014/main" id="{FFFF54EE-A45F-F7DD-94EA-4F06317071E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F979E38A-DDAC-4698-A72E-8B1461E285F3}" type="slidenum">
              <a:rPr kumimoji="0" lang="en-US" altLang="ja-JP"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明朝" panose="02020600040205080304" pitchFamily="18" charset="-128"/>
                <a:cs typeface="+mn-cs"/>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60</a:t>
            </a:fld>
            <a:endParaRPr kumimoji="0" lang="en-US" altLang="ja-JP" sz="1400" b="0" i="0" u="none" strike="noStrike" kern="1200" cap="none" spc="0" normalizeH="0" baseline="0" noProof="0">
              <a:ln>
                <a:noFill/>
              </a:ln>
              <a:solidFill>
                <a:srgbClr val="000000"/>
              </a:solidFill>
              <a:effectLst/>
              <a:uLnTx/>
              <a:uFillTx/>
              <a:latin typeface="Times New Roman" panose="02020603050405020304" pitchFamily="18" charset="0"/>
              <a:ea typeface="ＭＳ Ｐ明朝" panose="02020600040205080304" pitchFamily="18" charset="-128"/>
              <a:cs typeface="+mn-cs"/>
            </a:endParaRPr>
          </a:p>
        </p:txBody>
      </p:sp>
      <p:sp>
        <p:nvSpPr>
          <p:cNvPr id="271363" name="Rectangle 1">
            <a:extLst>
              <a:ext uri="{FF2B5EF4-FFF2-40B4-BE49-F238E27FC236}">
                <a16:creationId xmlns:a16="http://schemas.microsoft.com/office/drawing/2014/main" id="{BC469085-23C9-DBC5-8718-235C194CA75F}"/>
              </a:ext>
            </a:extLst>
          </p:cNvPr>
          <p:cNvSpPr txBox="1">
            <a:spLocks noGrp="1" noRot="1" noChangeAspect="1" noChangeArrowheads="1" noTextEdit="1"/>
          </p:cNvSpPr>
          <p:nvPr>
            <p:ph type="sldImg"/>
          </p:nvPr>
        </p:nvSpPr>
        <p:spPr>
          <a:xfrm>
            <a:off x="685800" y="1143000"/>
            <a:ext cx="5486400" cy="30861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1364" name="Text Box 2">
            <a:extLst>
              <a:ext uri="{FF2B5EF4-FFF2-40B4-BE49-F238E27FC236}">
                <a16:creationId xmlns:a16="http://schemas.microsoft.com/office/drawing/2014/main" id="{DD422880-03D3-39DC-8C0F-8ED721A5D971}"/>
              </a:ext>
            </a:extLst>
          </p:cNvPr>
          <p:cNvSpPr txBox="1">
            <a:spLocks noGrp="1" noChangeArrowheads="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集団健診についても、</a:t>
            </a: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市民からクレーム報告が出ております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グローブの未装着や受診者への心ない声かけなどが</a:t>
            </a: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あるそうです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健診の質の担保の観点だけでなく、</a:t>
            </a: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健診のためだけに足を運んで来てくださっている方の気持ちを尊重し、</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お互いに気持ちよく健診を行うことが最良ではないかと考えております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先生方のご理解とご協力をお願いいたします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（クリック）</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p:txBody>
      </p:sp>
      <p:sp>
        <p:nvSpPr>
          <p:cNvPr id="151555" name="Text Box 3">
            <a:extLst>
              <a:ext uri="{FF2B5EF4-FFF2-40B4-BE49-F238E27FC236}">
                <a16:creationId xmlns:a16="http://schemas.microsoft.com/office/drawing/2014/main" id="{BCF6C18E-98DB-1774-6A75-3CF809A3AA8D}"/>
              </a:ext>
            </a:extLst>
          </p:cNvPr>
          <p:cNvSpPr txBox="1">
            <a:spLocks noChangeArrowheads="1"/>
          </p:cNvSpPr>
          <p:nvPr/>
        </p:nvSpPr>
        <p:spPr bwMode="auto">
          <a:xfrm>
            <a:off x="3884613" y="8685213"/>
            <a:ext cx="2971800" cy="458787"/>
          </a:xfrm>
          <a:prstGeom prst="rect">
            <a:avLst/>
          </a:prstGeom>
          <a:noFill/>
          <a:ln>
            <a:noFill/>
          </a:ln>
          <a:effec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01A3FF78-90ED-43B2-B680-315C289D2614}" type="slidenum">
              <a:rPr kumimoji="0" lang="en-US" altLang="ja-JP" sz="18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60</a:t>
            </a:fld>
            <a:endParaRPr kumimoji="0" lang="en-US" altLang="ja-JP" sz="18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3410" name="Rectangle 6">
            <a:extLst>
              <a:ext uri="{FF2B5EF4-FFF2-40B4-BE49-F238E27FC236}">
                <a16:creationId xmlns:a16="http://schemas.microsoft.com/office/drawing/2014/main" id="{5DEEF40D-87E3-F3F2-4533-4780AFF49BD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AB43B043-BFF2-4B4C-ADF7-41488A3F1A27}" type="slidenum">
              <a:rPr kumimoji="0" lang="en-US" altLang="ja-JP"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明朝" panose="02020600040205080304" pitchFamily="18" charset="-128"/>
                <a:cs typeface="+mn-cs"/>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61</a:t>
            </a:fld>
            <a:endParaRPr kumimoji="0" lang="en-US" altLang="ja-JP" sz="1400" b="0" i="0" u="none" strike="noStrike" kern="1200" cap="none" spc="0" normalizeH="0" baseline="0" noProof="0">
              <a:ln>
                <a:noFill/>
              </a:ln>
              <a:solidFill>
                <a:srgbClr val="000000"/>
              </a:solidFill>
              <a:effectLst/>
              <a:uLnTx/>
              <a:uFillTx/>
              <a:latin typeface="Times New Roman" panose="02020603050405020304" pitchFamily="18" charset="0"/>
              <a:ea typeface="ＭＳ Ｐ明朝" panose="02020600040205080304" pitchFamily="18" charset="-128"/>
              <a:cs typeface="+mn-cs"/>
            </a:endParaRPr>
          </a:p>
        </p:txBody>
      </p:sp>
      <p:sp>
        <p:nvSpPr>
          <p:cNvPr id="273411" name="Rectangle 1">
            <a:extLst>
              <a:ext uri="{FF2B5EF4-FFF2-40B4-BE49-F238E27FC236}">
                <a16:creationId xmlns:a16="http://schemas.microsoft.com/office/drawing/2014/main" id="{90ED576D-E562-F89F-5F83-5FFC41B5D56E}"/>
              </a:ext>
            </a:extLst>
          </p:cNvPr>
          <p:cNvSpPr txBox="1">
            <a:spLocks noGrp="1" noRot="1" noChangeAspect="1" noChangeArrowheads="1" noTextEdit="1"/>
          </p:cNvSpPr>
          <p:nvPr>
            <p:ph type="sldImg"/>
          </p:nvPr>
        </p:nvSpPr>
        <p:spPr>
          <a:xfrm>
            <a:off x="685800" y="1143000"/>
            <a:ext cx="5486400" cy="30861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3412" name="Text Box 2">
            <a:extLst>
              <a:ext uri="{FF2B5EF4-FFF2-40B4-BE49-F238E27FC236}">
                <a16:creationId xmlns:a16="http://schemas.microsoft.com/office/drawing/2014/main" id="{34EFA7F6-429F-7DD2-5B95-067B2334DC84}"/>
              </a:ext>
            </a:extLst>
          </p:cNvPr>
          <p:cNvSpPr txBox="1">
            <a:spLocks noGrp="1" noChangeArrowheads="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こちらは、健診業務時に受診者やその保護者から出る質問とその返答の例になります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これはあくまで一例ですので、参考にしていただければと思います。。。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受診者とその保護者が、健診を受診したあと、スムーズにかかりつけ医へかかれるよう</a:t>
            </a: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執務者によるご配慮がいただけますと非常に宜しいのではないかと考えます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健診を行う歯科医師も多様なように、健診後に受診者が来院した際に対応する歯科医師もさまざまです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お互いの立場を理解し、受診者である患者さんとかかりつけ医が良好な関係を築けるよう、その入口である集団健診での執務医の先生の役割はとても大切だと思います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（クリック）</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p:txBody>
      </p:sp>
      <p:sp>
        <p:nvSpPr>
          <p:cNvPr id="152579" name="Text Box 3">
            <a:extLst>
              <a:ext uri="{FF2B5EF4-FFF2-40B4-BE49-F238E27FC236}">
                <a16:creationId xmlns:a16="http://schemas.microsoft.com/office/drawing/2014/main" id="{3C816CD0-BECA-478B-2EF9-95F0D5501FFD}"/>
              </a:ext>
            </a:extLst>
          </p:cNvPr>
          <p:cNvSpPr txBox="1">
            <a:spLocks noChangeArrowheads="1"/>
          </p:cNvSpPr>
          <p:nvPr/>
        </p:nvSpPr>
        <p:spPr bwMode="auto">
          <a:xfrm>
            <a:off x="3884613" y="8685213"/>
            <a:ext cx="2971800" cy="458787"/>
          </a:xfrm>
          <a:prstGeom prst="rect">
            <a:avLst/>
          </a:prstGeom>
          <a:noFill/>
          <a:ln>
            <a:noFill/>
          </a:ln>
          <a:effec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138806A0-3845-4C9E-9133-AA18A4E7F5B1}" type="slidenum">
              <a:rPr kumimoji="0" lang="en-US" altLang="ja-JP" sz="18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61</a:t>
            </a:fld>
            <a:endParaRPr kumimoji="0" lang="en-US" altLang="ja-JP" sz="18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5458" name="Rectangle 6">
            <a:extLst>
              <a:ext uri="{FF2B5EF4-FFF2-40B4-BE49-F238E27FC236}">
                <a16:creationId xmlns:a16="http://schemas.microsoft.com/office/drawing/2014/main" id="{63B83F05-64B0-1287-37FA-DE304F63791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A735718F-20E8-444F-B8BD-F2D2C0E5E3B7}" type="slidenum">
              <a:rPr kumimoji="0" lang="en-US" altLang="ja-JP" sz="1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明朝" panose="02020600040205080304" pitchFamily="18" charset="-128"/>
                <a:cs typeface="+mn-cs"/>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62</a:t>
            </a:fld>
            <a:endParaRPr kumimoji="0" lang="en-US" altLang="ja-JP" sz="1400" b="0" i="0" u="none" strike="noStrike" kern="1200" cap="none" spc="0" normalizeH="0" baseline="0" noProof="0">
              <a:ln>
                <a:noFill/>
              </a:ln>
              <a:solidFill>
                <a:srgbClr val="000000"/>
              </a:solidFill>
              <a:effectLst/>
              <a:uLnTx/>
              <a:uFillTx/>
              <a:latin typeface="Times New Roman" panose="02020603050405020304" pitchFamily="18" charset="0"/>
              <a:ea typeface="ＭＳ Ｐ明朝" panose="02020600040205080304" pitchFamily="18" charset="-128"/>
              <a:cs typeface="+mn-cs"/>
            </a:endParaRPr>
          </a:p>
        </p:txBody>
      </p:sp>
      <p:sp>
        <p:nvSpPr>
          <p:cNvPr id="275459" name="Rectangle 1">
            <a:extLst>
              <a:ext uri="{FF2B5EF4-FFF2-40B4-BE49-F238E27FC236}">
                <a16:creationId xmlns:a16="http://schemas.microsoft.com/office/drawing/2014/main" id="{F10661A0-C5E6-58E3-6FF4-6F0E88393983}"/>
              </a:ext>
            </a:extLst>
          </p:cNvPr>
          <p:cNvSpPr txBox="1">
            <a:spLocks noGrp="1" noRot="1" noChangeAspect="1" noChangeArrowheads="1" noTextEdit="1"/>
          </p:cNvSpPr>
          <p:nvPr>
            <p:ph type="sldImg"/>
          </p:nvPr>
        </p:nvSpPr>
        <p:spPr>
          <a:xfrm>
            <a:off x="685800" y="1143000"/>
            <a:ext cx="5486400" cy="30861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5460" name="Text Box 2">
            <a:extLst>
              <a:ext uri="{FF2B5EF4-FFF2-40B4-BE49-F238E27FC236}">
                <a16:creationId xmlns:a16="http://schemas.microsoft.com/office/drawing/2014/main" id="{70981A9F-52CB-E8CE-9851-BE5CA73A6BD3}"/>
              </a:ext>
            </a:extLst>
          </p:cNvPr>
          <p:cNvSpPr txBox="1">
            <a:spLocks noGrp="1" noChangeArrowheads="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執務日の１週間前と前日に保健センターから執務に関する確認の連絡があります。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必ず連絡に応答してください。連絡が取れませんと、交代が必要かもしれないと判断され歯科医師会へ緊急の連絡が入ります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急病や急用などで執務ができない場合は、なるべく早めに衛生担当もしくは歯科医師会へご連絡くださるようお願いします。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なお、執務当日は時間厳守でお願いいたします</a:t>
            </a:r>
          </a:p>
          <a:p>
            <a:pPr marL="215900" indent="-214313" eaLnBrk="1">
              <a:spcBef>
                <a:spcPct val="0"/>
              </a:spcBef>
              <a:tabLst>
                <a:tab pos="723900" algn="l"/>
                <a:tab pos="1447800" algn="l"/>
                <a:tab pos="2171700" algn="l"/>
                <a:tab pos="2895600" algn="l"/>
                <a:tab pos="3619500" algn="l"/>
                <a:tab pos="4343400" algn="l"/>
                <a:tab pos="5067300" algn="l"/>
              </a:tabLst>
            </a:pPr>
            <a:endParaRPr lang="en-US" altLang="ja-JP" sz="2000">
              <a:latin typeface="Arial" panose="020B0604020202020204" pitchFamily="34" charset="0"/>
              <a:ea typeface="ＭＳ Ｐゴシック" panose="020B0600070205080204" pitchFamily="50" charset="-128"/>
            </a:endParaRPr>
          </a:p>
          <a:p>
            <a:pPr marL="215900" indent="-214313" eaLnBrk="1">
              <a:spcBef>
                <a:spcPct val="0"/>
              </a:spcBef>
              <a:tabLst>
                <a:tab pos="723900" algn="l"/>
                <a:tab pos="1447800" algn="l"/>
                <a:tab pos="2171700" algn="l"/>
                <a:tab pos="2895600" algn="l"/>
                <a:tab pos="3619500" algn="l"/>
                <a:tab pos="4343400" algn="l"/>
                <a:tab pos="5067300" algn="l"/>
              </a:tabLst>
            </a:pPr>
            <a:r>
              <a:rPr lang="ja-JP" altLang="ja-JP" sz="2000">
                <a:latin typeface="Arial" panose="020B0604020202020204" pitchFamily="34" charset="0"/>
                <a:ea typeface="ＭＳ Ｐゴシック" panose="020B0600070205080204" pitchFamily="50" charset="-128"/>
              </a:rPr>
              <a:t>（クリック）</a:t>
            </a:r>
          </a:p>
        </p:txBody>
      </p:sp>
      <p:sp>
        <p:nvSpPr>
          <p:cNvPr id="153603" name="Text Box 3">
            <a:extLst>
              <a:ext uri="{FF2B5EF4-FFF2-40B4-BE49-F238E27FC236}">
                <a16:creationId xmlns:a16="http://schemas.microsoft.com/office/drawing/2014/main" id="{745E0749-CCEB-E703-4508-ABD6EE5ABD2C}"/>
              </a:ext>
            </a:extLst>
          </p:cNvPr>
          <p:cNvSpPr txBox="1">
            <a:spLocks noChangeArrowheads="1"/>
          </p:cNvSpPr>
          <p:nvPr/>
        </p:nvSpPr>
        <p:spPr bwMode="auto">
          <a:xfrm>
            <a:off x="3884613" y="8685213"/>
            <a:ext cx="2971800" cy="458787"/>
          </a:xfrm>
          <a:prstGeom prst="rect">
            <a:avLst/>
          </a:prstGeom>
          <a:noFill/>
          <a:ln>
            <a:noFill/>
          </a:ln>
          <a:effec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7FA52B49-6C3F-4E4A-93AF-EA56EB2C7F37}" type="slidenum">
              <a:rPr kumimoji="0" lang="en-US" altLang="ja-JP" sz="18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62</a:t>
            </a:fld>
            <a:endParaRPr kumimoji="0" lang="en-US" altLang="ja-JP" sz="18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字幕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6668C990-F207-9DE5-8DAB-C84D6F2DE538}"/>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51820D93-1647-50E4-0D65-0A518761E08C}"/>
              </a:ext>
            </a:extLst>
          </p:cNvPr>
          <p:cNvSpPr>
            <a:spLocks noGrp="1"/>
          </p:cNvSpPr>
          <p:nvPr>
            <p:ph type="sldNum" idx="11"/>
          </p:nvPr>
        </p:nvSpPr>
        <p:spPr/>
        <p:txBody>
          <a:bodyPr/>
          <a:lstStyle>
            <a:lvl1pPr>
              <a:defRPr smtClean="0"/>
            </a:lvl1pPr>
          </a:lstStyle>
          <a:p>
            <a:pPr>
              <a:defRPr/>
            </a:pPr>
            <a:fld id="{5001F761-2393-40B2-8B8F-43B58200C797}" type="slidenum">
              <a:rPr lang="en-US" altLang="ja-JP"/>
              <a:pPr>
                <a:defRPr/>
              </a:pPr>
              <a:t>‹#›</a:t>
            </a:fld>
            <a:endParaRPr lang="en-US" altLang="ja-JP"/>
          </a:p>
        </p:txBody>
      </p:sp>
    </p:spTree>
    <p:extLst>
      <p:ext uri="{BB962C8B-B14F-4D97-AF65-F5344CB8AC3E}">
        <p14:creationId xmlns:p14="http://schemas.microsoft.com/office/powerpoint/2010/main" val="40378378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474DC62C-EF1F-0A5F-A645-A1EF428DD8BF}"/>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68B8D32C-64DE-B945-DA24-7D4701E25957}"/>
              </a:ext>
            </a:extLst>
          </p:cNvPr>
          <p:cNvSpPr>
            <a:spLocks noGrp="1"/>
          </p:cNvSpPr>
          <p:nvPr>
            <p:ph type="sldNum" idx="11"/>
          </p:nvPr>
        </p:nvSpPr>
        <p:spPr/>
        <p:txBody>
          <a:bodyPr/>
          <a:lstStyle>
            <a:lvl1pPr>
              <a:defRPr smtClean="0"/>
            </a:lvl1pPr>
          </a:lstStyle>
          <a:p>
            <a:pPr>
              <a:defRPr/>
            </a:pPr>
            <a:fld id="{6DC9CB66-BE0D-481D-BFEC-E41724F7304F}" type="slidenum">
              <a:rPr lang="en-US" altLang="ja-JP"/>
              <a:pPr>
                <a:defRPr/>
              </a:pPr>
              <a:t>‹#›</a:t>
            </a:fld>
            <a:endParaRPr lang="en-US" altLang="ja-JP"/>
          </a:p>
        </p:txBody>
      </p:sp>
    </p:spTree>
    <p:extLst>
      <p:ext uri="{BB962C8B-B14F-4D97-AF65-F5344CB8AC3E}">
        <p14:creationId xmlns:p14="http://schemas.microsoft.com/office/powerpoint/2010/main" val="692760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5EB1080B-4F55-0D5F-8A9C-96365DB2788D}"/>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C0EB21F0-42F8-3488-0E50-80FF53361E52}"/>
              </a:ext>
            </a:extLst>
          </p:cNvPr>
          <p:cNvSpPr>
            <a:spLocks noGrp="1"/>
          </p:cNvSpPr>
          <p:nvPr>
            <p:ph type="sldNum" idx="11"/>
          </p:nvPr>
        </p:nvSpPr>
        <p:spPr/>
        <p:txBody>
          <a:bodyPr/>
          <a:lstStyle>
            <a:lvl1pPr>
              <a:defRPr smtClean="0"/>
            </a:lvl1pPr>
          </a:lstStyle>
          <a:p>
            <a:pPr>
              <a:defRPr/>
            </a:pPr>
            <a:fld id="{6C0C38F7-22BF-4CA4-A501-9F16581C7B2E}" type="slidenum">
              <a:rPr lang="en-US" altLang="ja-JP"/>
              <a:pPr>
                <a:defRPr/>
              </a:pPr>
              <a:t>‹#›</a:t>
            </a:fld>
            <a:endParaRPr lang="en-US" altLang="ja-JP"/>
          </a:p>
        </p:txBody>
      </p:sp>
    </p:spTree>
    <p:extLst>
      <p:ext uri="{BB962C8B-B14F-4D97-AF65-F5344CB8AC3E}">
        <p14:creationId xmlns:p14="http://schemas.microsoft.com/office/powerpoint/2010/main" val="3718745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4963"/>
            <a:ext cx="5408613" cy="452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70613" y="1604963"/>
            <a:ext cx="5410200" cy="452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6610615B-A88A-0DFC-874B-7FD5959F5F92}"/>
              </a:ext>
            </a:extLst>
          </p:cNvPr>
          <p:cNvSpPr>
            <a:spLocks noGrp="1"/>
          </p:cNvSpPr>
          <p:nvPr>
            <p:ph type="dt" idx="10"/>
          </p:nvPr>
        </p:nvSpPr>
        <p:spPr/>
        <p:txBody>
          <a:bodyPr/>
          <a:lstStyle>
            <a:lvl1pPr>
              <a:defRPr/>
            </a:lvl1pPr>
          </a:lstStyle>
          <a:p>
            <a:pPr>
              <a:defRPr/>
            </a:pPr>
            <a:r>
              <a:rPr lang="en-US" altLang="ja-JP"/>
              <a:t>2/19/24</a:t>
            </a:r>
          </a:p>
        </p:txBody>
      </p:sp>
      <p:sp>
        <p:nvSpPr>
          <p:cNvPr id="6" name="スライド番号プレースホルダー 5">
            <a:extLst>
              <a:ext uri="{FF2B5EF4-FFF2-40B4-BE49-F238E27FC236}">
                <a16:creationId xmlns:a16="http://schemas.microsoft.com/office/drawing/2014/main" id="{647B92D9-5281-4993-A0D1-FAFFAFB49537}"/>
              </a:ext>
            </a:extLst>
          </p:cNvPr>
          <p:cNvSpPr>
            <a:spLocks noGrp="1"/>
          </p:cNvSpPr>
          <p:nvPr>
            <p:ph type="sldNum" idx="11"/>
          </p:nvPr>
        </p:nvSpPr>
        <p:spPr/>
        <p:txBody>
          <a:bodyPr/>
          <a:lstStyle>
            <a:lvl1pPr>
              <a:defRPr smtClean="0"/>
            </a:lvl1pPr>
          </a:lstStyle>
          <a:p>
            <a:pPr>
              <a:defRPr/>
            </a:pPr>
            <a:fld id="{8898D6C4-36C3-4112-A0A8-ADCAFD2F6C27}" type="slidenum">
              <a:rPr lang="en-US" altLang="ja-JP"/>
              <a:pPr>
                <a:defRPr/>
              </a:pPr>
              <a:t>‹#›</a:t>
            </a:fld>
            <a:endParaRPr lang="en-US" altLang="ja-JP"/>
          </a:p>
        </p:txBody>
      </p:sp>
    </p:spTree>
    <p:extLst>
      <p:ext uri="{BB962C8B-B14F-4D97-AF65-F5344CB8AC3E}">
        <p14:creationId xmlns:p14="http://schemas.microsoft.com/office/powerpoint/2010/main" val="1550797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69698FC6-4201-24C7-0882-20A8BFE2C15D}"/>
              </a:ext>
            </a:extLst>
          </p:cNvPr>
          <p:cNvSpPr>
            <a:spLocks noGrp="1"/>
          </p:cNvSpPr>
          <p:nvPr>
            <p:ph type="dt" idx="10"/>
          </p:nvPr>
        </p:nvSpPr>
        <p:spPr/>
        <p:txBody>
          <a:bodyPr/>
          <a:lstStyle>
            <a:lvl1pPr>
              <a:defRPr/>
            </a:lvl1pPr>
          </a:lstStyle>
          <a:p>
            <a:pPr>
              <a:defRPr/>
            </a:pPr>
            <a:r>
              <a:rPr lang="en-US" altLang="ja-JP"/>
              <a:t>2/19/24</a:t>
            </a:r>
          </a:p>
        </p:txBody>
      </p:sp>
      <p:sp>
        <p:nvSpPr>
          <p:cNvPr id="8" name="スライド番号プレースホルダー 7">
            <a:extLst>
              <a:ext uri="{FF2B5EF4-FFF2-40B4-BE49-F238E27FC236}">
                <a16:creationId xmlns:a16="http://schemas.microsoft.com/office/drawing/2014/main" id="{7DD58F84-0EC2-A13A-6D2B-731DCFA8C574}"/>
              </a:ext>
            </a:extLst>
          </p:cNvPr>
          <p:cNvSpPr>
            <a:spLocks noGrp="1"/>
          </p:cNvSpPr>
          <p:nvPr>
            <p:ph type="sldNum" idx="11"/>
          </p:nvPr>
        </p:nvSpPr>
        <p:spPr/>
        <p:txBody>
          <a:bodyPr/>
          <a:lstStyle>
            <a:lvl1pPr>
              <a:defRPr smtClean="0"/>
            </a:lvl1pPr>
          </a:lstStyle>
          <a:p>
            <a:pPr>
              <a:defRPr/>
            </a:pPr>
            <a:fld id="{8F486942-ED71-4CF1-A3E7-BA2043580841}" type="slidenum">
              <a:rPr lang="en-US" altLang="ja-JP"/>
              <a:pPr>
                <a:defRPr/>
              </a:pPr>
              <a:t>‹#›</a:t>
            </a:fld>
            <a:endParaRPr lang="en-US" altLang="ja-JP"/>
          </a:p>
        </p:txBody>
      </p:sp>
    </p:spTree>
    <p:extLst>
      <p:ext uri="{BB962C8B-B14F-4D97-AF65-F5344CB8AC3E}">
        <p14:creationId xmlns:p14="http://schemas.microsoft.com/office/powerpoint/2010/main" val="2045653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5D700DBE-8F1E-5658-37FC-3EB515C3659A}"/>
              </a:ext>
            </a:extLst>
          </p:cNvPr>
          <p:cNvSpPr>
            <a:spLocks noGrp="1"/>
          </p:cNvSpPr>
          <p:nvPr>
            <p:ph type="dt" idx="10"/>
          </p:nvPr>
        </p:nvSpPr>
        <p:spPr/>
        <p:txBody>
          <a:bodyPr/>
          <a:lstStyle>
            <a:lvl1pPr>
              <a:defRPr/>
            </a:lvl1pPr>
          </a:lstStyle>
          <a:p>
            <a:pPr>
              <a:defRPr/>
            </a:pPr>
            <a:r>
              <a:rPr lang="en-US" altLang="ja-JP"/>
              <a:t>2/19/24</a:t>
            </a:r>
          </a:p>
        </p:txBody>
      </p:sp>
      <p:sp>
        <p:nvSpPr>
          <p:cNvPr id="4" name="スライド番号プレースホルダー 3">
            <a:extLst>
              <a:ext uri="{FF2B5EF4-FFF2-40B4-BE49-F238E27FC236}">
                <a16:creationId xmlns:a16="http://schemas.microsoft.com/office/drawing/2014/main" id="{BE5BA98E-13DB-588C-B96C-A40E09F2C5D0}"/>
              </a:ext>
            </a:extLst>
          </p:cNvPr>
          <p:cNvSpPr>
            <a:spLocks noGrp="1"/>
          </p:cNvSpPr>
          <p:nvPr>
            <p:ph type="sldNum" idx="11"/>
          </p:nvPr>
        </p:nvSpPr>
        <p:spPr/>
        <p:txBody>
          <a:bodyPr/>
          <a:lstStyle>
            <a:lvl1pPr>
              <a:defRPr smtClean="0"/>
            </a:lvl1pPr>
          </a:lstStyle>
          <a:p>
            <a:pPr>
              <a:defRPr/>
            </a:pPr>
            <a:fld id="{CBE970FC-6B76-4A48-BDE2-DC27FD33571D}" type="slidenum">
              <a:rPr lang="en-US" altLang="ja-JP"/>
              <a:pPr>
                <a:defRPr/>
              </a:pPr>
              <a:t>‹#›</a:t>
            </a:fld>
            <a:endParaRPr lang="en-US" altLang="ja-JP"/>
          </a:p>
        </p:txBody>
      </p:sp>
    </p:spTree>
    <p:extLst>
      <p:ext uri="{BB962C8B-B14F-4D97-AF65-F5344CB8AC3E}">
        <p14:creationId xmlns:p14="http://schemas.microsoft.com/office/powerpoint/2010/main" val="1033168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F338AB7-6D36-BA4F-BEBE-E046CB3FE078}"/>
              </a:ext>
            </a:extLst>
          </p:cNvPr>
          <p:cNvSpPr>
            <a:spLocks noGrp="1"/>
          </p:cNvSpPr>
          <p:nvPr>
            <p:ph type="dt" idx="10"/>
          </p:nvPr>
        </p:nvSpPr>
        <p:spPr/>
        <p:txBody>
          <a:bodyPr/>
          <a:lstStyle>
            <a:lvl1pPr>
              <a:defRPr/>
            </a:lvl1pPr>
          </a:lstStyle>
          <a:p>
            <a:pPr>
              <a:defRPr/>
            </a:pPr>
            <a:r>
              <a:rPr lang="en-US" altLang="ja-JP"/>
              <a:t>2/19/24</a:t>
            </a:r>
          </a:p>
        </p:txBody>
      </p:sp>
      <p:sp>
        <p:nvSpPr>
          <p:cNvPr id="3" name="スライド番号プレースホルダー 2">
            <a:extLst>
              <a:ext uri="{FF2B5EF4-FFF2-40B4-BE49-F238E27FC236}">
                <a16:creationId xmlns:a16="http://schemas.microsoft.com/office/drawing/2014/main" id="{6C4925C9-70DB-8808-A9A1-6B70033F1B01}"/>
              </a:ext>
            </a:extLst>
          </p:cNvPr>
          <p:cNvSpPr>
            <a:spLocks noGrp="1"/>
          </p:cNvSpPr>
          <p:nvPr>
            <p:ph type="sldNum" idx="11"/>
          </p:nvPr>
        </p:nvSpPr>
        <p:spPr/>
        <p:txBody>
          <a:bodyPr/>
          <a:lstStyle>
            <a:lvl1pPr>
              <a:defRPr smtClean="0"/>
            </a:lvl1pPr>
          </a:lstStyle>
          <a:p>
            <a:pPr>
              <a:defRPr/>
            </a:pPr>
            <a:fld id="{0AF9095E-3C94-4B46-806C-798F03EB304E}" type="slidenum">
              <a:rPr lang="en-US" altLang="ja-JP"/>
              <a:pPr>
                <a:defRPr/>
              </a:pPr>
              <a:t>‹#›</a:t>
            </a:fld>
            <a:endParaRPr lang="en-US" altLang="ja-JP"/>
          </a:p>
        </p:txBody>
      </p:sp>
    </p:spTree>
    <p:extLst>
      <p:ext uri="{BB962C8B-B14F-4D97-AF65-F5344CB8AC3E}">
        <p14:creationId xmlns:p14="http://schemas.microsoft.com/office/powerpoint/2010/main" val="3498221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95A74756-6D64-12B6-9DB1-135BAF558619}"/>
              </a:ext>
            </a:extLst>
          </p:cNvPr>
          <p:cNvSpPr>
            <a:spLocks noGrp="1"/>
          </p:cNvSpPr>
          <p:nvPr>
            <p:ph type="dt" idx="10"/>
          </p:nvPr>
        </p:nvSpPr>
        <p:spPr/>
        <p:txBody>
          <a:bodyPr/>
          <a:lstStyle>
            <a:lvl1pPr>
              <a:defRPr/>
            </a:lvl1pPr>
          </a:lstStyle>
          <a:p>
            <a:pPr>
              <a:defRPr/>
            </a:pPr>
            <a:r>
              <a:rPr lang="en-US" altLang="ja-JP"/>
              <a:t>2/19/24</a:t>
            </a:r>
          </a:p>
        </p:txBody>
      </p:sp>
      <p:sp>
        <p:nvSpPr>
          <p:cNvPr id="6" name="スライド番号プレースホルダー 5">
            <a:extLst>
              <a:ext uri="{FF2B5EF4-FFF2-40B4-BE49-F238E27FC236}">
                <a16:creationId xmlns:a16="http://schemas.microsoft.com/office/drawing/2014/main" id="{B73537C8-DBFE-841E-E6FA-4FEC27A8DE20}"/>
              </a:ext>
            </a:extLst>
          </p:cNvPr>
          <p:cNvSpPr>
            <a:spLocks noGrp="1"/>
          </p:cNvSpPr>
          <p:nvPr>
            <p:ph type="sldNum" idx="11"/>
          </p:nvPr>
        </p:nvSpPr>
        <p:spPr/>
        <p:txBody>
          <a:bodyPr/>
          <a:lstStyle>
            <a:lvl1pPr>
              <a:defRPr smtClean="0"/>
            </a:lvl1pPr>
          </a:lstStyle>
          <a:p>
            <a:pPr>
              <a:defRPr/>
            </a:pPr>
            <a:fld id="{C4A2FC58-ED49-43B4-82C5-DCCD6CD1ACC7}" type="slidenum">
              <a:rPr lang="en-US" altLang="ja-JP"/>
              <a:pPr>
                <a:defRPr/>
              </a:pPr>
              <a:t>‹#›</a:t>
            </a:fld>
            <a:endParaRPr lang="en-US" altLang="ja-JP"/>
          </a:p>
        </p:txBody>
      </p:sp>
    </p:spTree>
    <p:extLst>
      <p:ext uri="{BB962C8B-B14F-4D97-AF65-F5344CB8AC3E}">
        <p14:creationId xmlns:p14="http://schemas.microsoft.com/office/powerpoint/2010/main" val="1002691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DA6CB52C-2809-B8F1-58D8-3E8E2E74BC6C}"/>
              </a:ext>
            </a:extLst>
          </p:cNvPr>
          <p:cNvSpPr>
            <a:spLocks noGrp="1"/>
          </p:cNvSpPr>
          <p:nvPr>
            <p:ph type="dt" idx="10"/>
          </p:nvPr>
        </p:nvSpPr>
        <p:spPr/>
        <p:txBody>
          <a:bodyPr/>
          <a:lstStyle>
            <a:lvl1pPr>
              <a:defRPr/>
            </a:lvl1pPr>
          </a:lstStyle>
          <a:p>
            <a:pPr>
              <a:defRPr/>
            </a:pPr>
            <a:r>
              <a:rPr lang="en-US" altLang="ja-JP"/>
              <a:t>2/19/24</a:t>
            </a:r>
          </a:p>
        </p:txBody>
      </p:sp>
      <p:sp>
        <p:nvSpPr>
          <p:cNvPr id="6" name="スライド番号プレースホルダー 5">
            <a:extLst>
              <a:ext uri="{FF2B5EF4-FFF2-40B4-BE49-F238E27FC236}">
                <a16:creationId xmlns:a16="http://schemas.microsoft.com/office/drawing/2014/main" id="{BF8DDF18-B974-BA1B-DB50-36541FB59EAC}"/>
              </a:ext>
            </a:extLst>
          </p:cNvPr>
          <p:cNvSpPr>
            <a:spLocks noGrp="1"/>
          </p:cNvSpPr>
          <p:nvPr>
            <p:ph type="sldNum" idx="11"/>
          </p:nvPr>
        </p:nvSpPr>
        <p:spPr/>
        <p:txBody>
          <a:bodyPr/>
          <a:lstStyle>
            <a:lvl1pPr>
              <a:defRPr smtClean="0"/>
            </a:lvl1pPr>
          </a:lstStyle>
          <a:p>
            <a:pPr>
              <a:defRPr/>
            </a:pPr>
            <a:fld id="{20CFAE3E-CA40-45A6-B214-EC9AE50C2B17}" type="slidenum">
              <a:rPr lang="en-US" altLang="ja-JP"/>
              <a:pPr>
                <a:defRPr/>
              </a:pPr>
              <a:t>‹#›</a:t>
            </a:fld>
            <a:endParaRPr lang="en-US" altLang="ja-JP"/>
          </a:p>
        </p:txBody>
      </p:sp>
    </p:spTree>
    <p:extLst>
      <p:ext uri="{BB962C8B-B14F-4D97-AF65-F5344CB8AC3E}">
        <p14:creationId xmlns:p14="http://schemas.microsoft.com/office/powerpoint/2010/main" val="154901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11E62E08-4D00-76DC-888A-ECDA2A93BC62}"/>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3916DCCB-9DE0-2A2B-ED3D-34B46D4569C5}"/>
              </a:ext>
            </a:extLst>
          </p:cNvPr>
          <p:cNvSpPr>
            <a:spLocks noGrp="1"/>
          </p:cNvSpPr>
          <p:nvPr>
            <p:ph type="sldNum" idx="11"/>
          </p:nvPr>
        </p:nvSpPr>
        <p:spPr/>
        <p:txBody>
          <a:bodyPr/>
          <a:lstStyle>
            <a:lvl1pPr>
              <a:defRPr smtClean="0"/>
            </a:lvl1pPr>
          </a:lstStyle>
          <a:p>
            <a:pPr>
              <a:defRPr/>
            </a:pPr>
            <a:fld id="{C90146BA-6619-4A1F-A84B-1CF2DDFCC04D}" type="slidenum">
              <a:rPr lang="en-US" altLang="ja-JP"/>
              <a:pPr>
                <a:defRPr/>
              </a:pPr>
              <a:t>‹#›</a:t>
            </a:fld>
            <a:endParaRPr lang="en-US" altLang="ja-JP"/>
          </a:p>
        </p:txBody>
      </p:sp>
    </p:spTree>
    <p:extLst>
      <p:ext uri="{BB962C8B-B14F-4D97-AF65-F5344CB8AC3E}">
        <p14:creationId xmlns:p14="http://schemas.microsoft.com/office/powerpoint/2010/main" val="3211591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365125"/>
            <a:ext cx="2741613" cy="5764213"/>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365125"/>
            <a:ext cx="8077200" cy="576421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EEAB9CB5-99EE-BF6E-343F-3E8903D3A5D8}"/>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1751004D-BE00-2B54-98D9-5D68A9EFAD4A}"/>
              </a:ext>
            </a:extLst>
          </p:cNvPr>
          <p:cNvSpPr>
            <a:spLocks noGrp="1"/>
          </p:cNvSpPr>
          <p:nvPr>
            <p:ph type="sldNum" idx="11"/>
          </p:nvPr>
        </p:nvSpPr>
        <p:spPr/>
        <p:txBody>
          <a:bodyPr/>
          <a:lstStyle>
            <a:lvl1pPr>
              <a:defRPr smtClean="0"/>
            </a:lvl1pPr>
          </a:lstStyle>
          <a:p>
            <a:pPr>
              <a:defRPr/>
            </a:pPr>
            <a:fld id="{6E18078B-ABAD-40B4-ACEA-2EC296A5511C}" type="slidenum">
              <a:rPr lang="en-US" altLang="ja-JP"/>
              <a:pPr>
                <a:defRPr/>
              </a:pPr>
              <a:t>‹#›</a:t>
            </a:fld>
            <a:endParaRPr lang="en-US" altLang="ja-JP"/>
          </a:p>
        </p:txBody>
      </p:sp>
    </p:spTree>
    <p:extLst>
      <p:ext uri="{BB962C8B-B14F-4D97-AF65-F5344CB8AC3E}">
        <p14:creationId xmlns:p14="http://schemas.microsoft.com/office/powerpoint/2010/main" val="3684454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字幕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DF166620-9C86-20F8-8AFC-42F91EFF29D0}"/>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1889E4AB-208A-506B-83D2-ADB8F32EFD83}"/>
              </a:ext>
            </a:extLst>
          </p:cNvPr>
          <p:cNvSpPr>
            <a:spLocks noGrp="1"/>
          </p:cNvSpPr>
          <p:nvPr>
            <p:ph type="sldNum" idx="11"/>
          </p:nvPr>
        </p:nvSpPr>
        <p:spPr/>
        <p:txBody>
          <a:bodyPr/>
          <a:lstStyle>
            <a:lvl1pPr>
              <a:defRPr smtClean="0"/>
            </a:lvl1pPr>
          </a:lstStyle>
          <a:p>
            <a:pPr>
              <a:defRPr/>
            </a:pPr>
            <a:fld id="{91C4A954-94A5-4235-8144-61C3CF3D44A2}" type="slidenum">
              <a:rPr lang="en-US" altLang="ja-JP"/>
              <a:pPr>
                <a:defRPr/>
              </a:pPr>
              <a:t>‹#›</a:t>
            </a:fld>
            <a:endParaRPr lang="en-US" altLang="ja-JP"/>
          </a:p>
        </p:txBody>
      </p:sp>
    </p:spTree>
    <p:extLst>
      <p:ext uri="{BB962C8B-B14F-4D97-AF65-F5344CB8AC3E}">
        <p14:creationId xmlns:p14="http://schemas.microsoft.com/office/powerpoint/2010/main" val="3361390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0156685F-A6B6-A9D9-1DE0-6A2845B4C910}"/>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798B1DB2-055D-3FD9-5DF3-BB32ADA3A703}"/>
              </a:ext>
            </a:extLst>
          </p:cNvPr>
          <p:cNvSpPr>
            <a:spLocks noGrp="1"/>
          </p:cNvSpPr>
          <p:nvPr>
            <p:ph type="sldNum" idx="11"/>
          </p:nvPr>
        </p:nvSpPr>
        <p:spPr/>
        <p:txBody>
          <a:bodyPr/>
          <a:lstStyle>
            <a:lvl1pPr>
              <a:defRPr smtClean="0"/>
            </a:lvl1pPr>
          </a:lstStyle>
          <a:p>
            <a:pPr>
              <a:defRPr/>
            </a:pPr>
            <a:fld id="{45E54AA7-2175-49A7-9101-9C1FC453F042}" type="slidenum">
              <a:rPr lang="en-US" altLang="ja-JP"/>
              <a:pPr>
                <a:defRPr/>
              </a:pPr>
              <a:t>‹#›</a:t>
            </a:fld>
            <a:endParaRPr lang="en-US" altLang="ja-JP"/>
          </a:p>
        </p:txBody>
      </p:sp>
    </p:spTree>
    <p:extLst>
      <p:ext uri="{BB962C8B-B14F-4D97-AF65-F5344CB8AC3E}">
        <p14:creationId xmlns:p14="http://schemas.microsoft.com/office/powerpoint/2010/main" val="3477107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dirty="0"/>
              <a:pPr/>
              <a:t>1/30/2025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A2F25113-EE08-5213-E979-0A0110E7050D}"/>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142926B0-89EF-40BD-83FD-3A4D5389E996}"/>
              </a:ext>
            </a:extLst>
          </p:cNvPr>
          <p:cNvSpPr>
            <a:spLocks noGrp="1"/>
          </p:cNvSpPr>
          <p:nvPr>
            <p:ph type="sldNum" idx="11"/>
          </p:nvPr>
        </p:nvSpPr>
        <p:spPr/>
        <p:txBody>
          <a:bodyPr/>
          <a:lstStyle>
            <a:lvl1pPr>
              <a:defRPr smtClean="0"/>
            </a:lvl1pPr>
          </a:lstStyle>
          <a:p>
            <a:pPr>
              <a:defRPr/>
            </a:pPr>
            <a:fld id="{122ADAFC-DB4F-4630-A3F4-15B215A2073B}" type="slidenum">
              <a:rPr lang="en-US" altLang="ja-JP"/>
              <a:pPr>
                <a:defRPr/>
              </a:pPr>
              <a:t>‹#›</a:t>
            </a:fld>
            <a:endParaRPr lang="en-US" altLang="ja-JP"/>
          </a:p>
        </p:txBody>
      </p:sp>
    </p:spTree>
    <p:extLst>
      <p:ext uri="{BB962C8B-B14F-4D97-AF65-F5344CB8AC3E}">
        <p14:creationId xmlns:p14="http://schemas.microsoft.com/office/powerpoint/2010/main" val="4100554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125538"/>
            <a:ext cx="5408613" cy="489426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70613" y="1125538"/>
            <a:ext cx="5410200" cy="489426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B3EC86D5-1DC5-54B2-9E23-979CC93D6177}"/>
              </a:ext>
            </a:extLst>
          </p:cNvPr>
          <p:cNvSpPr>
            <a:spLocks noGrp="1"/>
          </p:cNvSpPr>
          <p:nvPr>
            <p:ph type="dt" idx="10"/>
          </p:nvPr>
        </p:nvSpPr>
        <p:spPr/>
        <p:txBody>
          <a:bodyPr/>
          <a:lstStyle>
            <a:lvl1pPr>
              <a:defRPr/>
            </a:lvl1pPr>
          </a:lstStyle>
          <a:p>
            <a:pPr>
              <a:defRPr/>
            </a:pPr>
            <a:r>
              <a:rPr lang="en-US" altLang="ja-JP"/>
              <a:t>2/19/24</a:t>
            </a:r>
          </a:p>
        </p:txBody>
      </p:sp>
      <p:sp>
        <p:nvSpPr>
          <p:cNvPr id="6" name="スライド番号プレースホルダー 5">
            <a:extLst>
              <a:ext uri="{FF2B5EF4-FFF2-40B4-BE49-F238E27FC236}">
                <a16:creationId xmlns:a16="http://schemas.microsoft.com/office/drawing/2014/main" id="{0AA3F180-2D7A-DC28-61F6-6D1BCD6CC749}"/>
              </a:ext>
            </a:extLst>
          </p:cNvPr>
          <p:cNvSpPr>
            <a:spLocks noGrp="1"/>
          </p:cNvSpPr>
          <p:nvPr>
            <p:ph type="sldNum" idx="11"/>
          </p:nvPr>
        </p:nvSpPr>
        <p:spPr/>
        <p:txBody>
          <a:bodyPr/>
          <a:lstStyle>
            <a:lvl1pPr>
              <a:defRPr smtClean="0"/>
            </a:lvl1pPr>
          </a:lstStyle>
          <a:p>
            <a:pPr>
              <a:defRPr/>
            </a:pPr>
            <a:fld id="{F52BBEA5-CB17-4E28-905D-19E9DF1827BB}" type="slidenum">
              <a:rPr lang="en-US" altLang="ja-JP"/>
              <a:pPr>
                <a:defRPr/>
              </a:pPr>
              <a:t>‹#›</a:t>
            </a:fld>
            <a:endParaRPr lang="en-US" altLang="ja-JP"/>
          </a:p>
        </p:txBody>
      </p:sp>
    </p:spTree>
    <p:extLst>
      <p:ext uri="{BB962C8B-B14F-4D97-AF65-F5344CB8AC3E}">
        <p14:creationId xmlns:p14="http://schemas.microsoft.com/office/powerpoint/2010/main" val="1755524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92EE166A-0703-ECF6-CB60-9D0C042DAF71}"/>
              </a:ext>
            </a:extLst>
          </p:cNvPr>
          <p:cNvSpPr>
            <a:spLocks noGrp="1"/>
          </p:cNvSpPr>
          <p:nvPr>
            <p:ph type="dt" idx="10"/>
          </p:nvPr>
        </p:nvSpPr>
        <p:spPr/>
        <p:txBody>
          <a:bodyPr/>
          <a:lstStyle>
            <a:lvl1pPr>
              <a:defRPr/>
            </a:lvl1pPr>
          </a:lstStyle>
          <a:p>
            <a:pPr>
              <a:defRPr/>
            </a:pPr>
            <a:r>
              <a:rPr lang="en-US" altLang="ja-JP"/>
              <a:t>2/19/24</a:t>
            </a:r>
          </a:p>
        </p:txBody>
      </p:sp>
      <p:sp>
        <p:nvSpPr>
          <p:cNvPr id="8" name="スライド番号プレースホルダー 7">
            <a:extLst>
              <a:ext uri="{FF2B5EF4-FFF2-40B4-BE49-F238E27FC236}">
                <a16:creationId xmlns:a16="http://schemas.microsoft.com/office/drawing/2014/main" id="{9AD21D29-AB48-FDB2-E9DE-7B519EDC241B}"/>
              </a:ext>
            </a:extLst>
          </p:cNvPr>
          <p:cNvSpPr>
            <a:spLocks noGrp="1"/>
          </p:cNvSpPr>
          <p:nvPr>
            <p:ph type="sldNum" idx="11"/>
          </p:nvPr>
        </p:nvSpPr>
        <p:spPr/>
        <p:txBody>
          <a:bodyPr/>
          <a:lstStyle>
            <a:lvl1pPr>
              <a:defRPr smtClean="0"/>
            </a:lvl1pPr>
          </a:lstStyle>
          <a:p>
            <a:pPr>
              <a:defRPr/>
            </a:pPr>
            <a:fld id="{DBB4D128-C879-4A32-9AE8-70F05A6E183A}" type="slidenum">
              <a:rPr lang="en-US" altLang="ja-JP"/>
              <a:pPr>
                <a:defRPr/>
              </a:pPr>
              <a:t>‹#›</a:t>
            </a:fld>
            <a:endParaRPr lang="en-US" altLang="ja-JP"/>
          </a:p>
        </p:txBody>
      </p:sp>
    </p:spTree>
    <p:extLst>
      <p:ext uri="{BB962C8B-B14F-4D97-AF65-F5344CB8AC3E}">
        <p14:creationId xmlns:p14="http://schemas.microsoft.com/office/powerpoint/2010/main" val="1810989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B4E13F0E-11B5-7A38-74F6-791551203048}"/>
              </a:ext>
            </a:extLst>
          </p:cNvPr>
          <p:cNvSpPr>
            <a:spLocks noGrp="1"/>
          </p:cNvSpPr>
          <p:nvPr>
            <p:ph type="dt" idx="10"/>
          </p:nvPr>
        </p:nvSpPr>
        <p:spPr/>
        <p:txBody>
          <a:bodyPr/>
          <a:lstStyle>
            <a:lvl1pPr>
              <a:defRPr/>
            </a:lvl1pPr>
          </a:lstStyle>
          <a:p>
            <a:pPr>
              <a:defRPr/>
            </a:pPr>
            <a:r>
              <a:rPr lang="en-US" altLang="ja-JP"/>
              <a:t>2/19/24</a:t>
            </a:r>
          </a:p>
        </p:txBody>
      </p:sp>
      <p:sp>
        <p:nvSpPr>
          <p:cNvPr id="4" name="スライド番号プレースホルダー 3">
            <a:extLst>
              <a:ext uri="{FF2B5EF4-FFF2-40B4-BE49-F238E27FC236}">
                <a16:creationId xmlns:a16="http://schemas.microsoft.com/office/drawing/2014/main" id="{C1FBECA5-CB3F-047E-052F-976E282C0911}"/>
              </a:ext>
            </a:extLst>
          </p:cNvPr>
          <p:cNvSpPr>
            <a:spLocks noGrp="1"/>
          </p:cNvSpPr>
          <p:nvPr>
            <p:ph type="sldNum" idx="11"/>
          </p:nvPr>
        </p:nvSpPr>
        <p:spPr/>
        <p:txBody>
          <a:bodyPr/>
          <a:lstStyle>
            <a:lvl1pPr>
              <a:defRPr smtClean="0"/>
            </a:lvl1pPr>
          </a:lstStyle>
          <a:p>
            <a:pPr>
              <a:defRPr/>
            </a:pPr>
            <a:fld id="{92EBEF1D-CC0A-4CDB-AA5A-FCC690343AD4}" type="slidenum">
              <a:rPr lang="en-US" altLang="ja-JP"/>
              <a:pPr>
                <a:defRPr/>
              </a:pPr>
              <a:t>‹#›</a:t>
            </a:fld>
            <a:endParaRPr lang="en-US" altLang="ja-JP"/>
          </a:p>
        </p:txBody>
      </p:sp>
    </p:spTree>
    <p:extLst>
      <p:ext uri="{BB962C8B-B14F-4D97-AF65-F5344CB8AC3E}">
        <p14:creationId xmlns:p14="http://schemas.microsoft.com/office/powerpoint/2010/main" val="11717448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9FA2FD3-8DC7-4459-6D0A-C359D54C9F88}"/>
              </a:ext>
            </a:extLst>
          </p:cNvPr>
          <p:cNvSpPr>
            <a:spLocks noGrp="1"/>
          </p:cNvSpPr>
          <p:nvPr>
            <p:ph type="dt" idx="10"/>
          </p:nvPr>
        </p:nvSpPr>
        <p:spPr/>
        <p:txBody>
          <a:bodyPr/>
          <a:lstStyle>
            <a:lvl1pPr>
              <a:defRPr/>
            </a:lvl1pPr>
          </a:lstStyle>
          <a:p>
            <a:pPr>
              <a:defRPr/>
            </a:pPr>
            <a:r>
              <a:rPr lang="en-US" altLang="ja-JP"/>
              <a:t>2/19/24</a:t>
            </a:r>
          </a:p>
        </p:txBody>
      </p:sp>
      <p:sp>
        <p:nvSpPr>
          <p:cNvPr id="3" name="スライド番号プレースホルダー 2">
            <a:extLst>
              <a:ext uri="{FF2B5EF4-FFF2-40B4-BE49-F238E27FC236}">
                <a16:creationId xmlns:a16="http://schemas.microsoft.com/office/drawing/2014/main" id="{93E5B525-91C1-3B34-8869-61171C58EB20}"/>
              </a:ext>
            </a:extLst>
          </p:cNvPr>
          <p:cNvSpPr>
            <a:spLocks noGrp="1"/>
          </p:cNvSpPr>
          <p:nvPr>
            <p:ph type="sldNum" idx="11"/>
          </p:nvPr>
        </p:nvSpPr>
        <p:spPr/>
        <p:txBody>
          <a:bodyPr/>
          <a:lstStyle>
            <a:lvl1pPr>
              <a:defRPr smtClean="0"/>
            </a:lvl1pPr>
          </a:lstStyle>
          <a:p>
            <a:pPr>
              <a:defRPr/>
            </a:pPr>
            <a:fld id="{F894DF5F-97AB-4E02-9F8F-CED82CBAFD5D}" type="slidenum">
              <a:rPr lang="en-US" altLang="ja-JP"/>
              <a:pPr>
                <a:defRPr/>
              </a:pPr>
              <a:t>‹#›</a:t>
            </a:fld>
            <a:endParaRPr lang="en-US" altLang="ja-JP"/>
          </a:p>
        </p:txBody>
      </p:sp>
    </p:spTree>
    <p:extLst>
      <p:ext uri="{BB962C8B-B14F-4D97-AF65-F5344CB8AC3E}">
        <p14:creationId xmlns:p14="http://schemas.microsoft.com/office/powerpoint/2010/main" val="4273745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18294B1E-B333-F7C7-6300-AA2C1DF0275E}"/>
              </a:ext>
            </a:extLst>
          </p:cNvPr>
          <p:cNvSpPr>
            <a:spLocks noGrp="1"/>
          </p:cNvSpPr>
          <p:nvPr>
            <p:ph type="dt" idx="10"/>
          </p:nvPr>
        </p:nvSpPr>
        <p:spPr/>
        <p:txBody>
          <a:bodyPr/>
          <a:lstStyle>
            <a:lvl1pPr>
              <a:defRPr/>
            </a:lvl1pPr>
          </a:lstStyle>
          <a:p>
            <a:pPr>
              <a:defRPr/>
            </a:pPr>
            <a:r>
              <a:rPr lang="en-US" altLang="ja-JP"/>
              <a:t>2/19/24</a:t>
            </a:r>
          </a:p>
        </p:txBody>
      </p:sp>
      <p:sp>
        <p:nvSpPr>
          <p:cNvPr id="6" name="スライド番号プレースホルダー 5">
            <a:extLst>
              <a:ext uri="{FF2B5EF4-FFF2-40B4-BE49-F238E27FC236}">
                <a16:creationId xmlns:a16="http://schemas.microsoft.com/office/drawing/2014/main" id="{E6D53950-710A-A3EE-D952-036CF7367FC7}"/>
              </a:ext>
            </a:extLst>
          </p:cNvPr>
          <p:cNvSpPr>
            <a:spLocks noGrp="1"/>
          </p:cNvSpPr>
          <p:nvPr>
            <p:ph type="sldNum" idx="11"/>
          </p:nvPr>
        </p:nvSpPr>
        <p:spPr/>
        <p:txBody>
          <a:bodyPr/>
          <a:lstStyle>
            <a:lvl1pPr>
              <a:defRPr smtClean="0"/>
            </a:lvl1pPr>
          </a:lstStyle>
          <a:p>
            <a:pPr>
              <a:defRPr/>
            </a:pPr>
            <a:fld id="{55587679-9D8D-49A1-9F4C-5FC9C5C9AA0A}" type="slidenum">
              <a:rPr lang="en-US" altLang="ja-JP"/>
              <a:pPr>
                <a:defRPr/>
              </a:pPr>
              <a:t>‹#›</a:t>
            </a:fld>
            <a:endParaRPr lang="en-US" altLang="ja-JP"/>
          </a:p>
        </p:txBody>
      </p:sp>
    </p:spTree>
    <p:extLst>
      <p:ext uri="{BB962C8B-B14F-4D97-AF65-F5344CB8AC3E}">
        <p14:creationId xmlns:p14="http://schemas.microsoft.com/office/powerpoint/2010/main" val="4089742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057CF73C-9D97-BE01-BB47-9CECABB104D7}"/>
              </a:ext>
            </a:extLst>
          </p:cNvPr>
          <p:cNvSpPr>
            <a:spLocks noGrp="1"/>
          </p:cNvSpPr>
          <p:nvPr>
            <p:ph type="dt" idx="10"/>
          </p:nvPr>
        </p:nvSpPr>
        <p:spPr/>
        <p:txBody>
          <a:bodyPr/>
          <a:lstStyle>
            <a:lvl1pPr>
              <a:defRPr/>
            </a:lvl1pPr>
          </a:lstStyle>
          <a:p>
            <a:pPr>
              <a:defRPr/>
            </a:pPr>
            <a:r>
              <a:rPr lang="en-US" altLang="ja-JP"/>
              <a:t>2/19/24</a:t>
            </a:r>
          </a:p>
        </p:txBody>
      </p:sp>
      <p:sp>
        <p:nvSpPr>
          <p:cNvPr id="6" name="スライド番号プレースホルダー 5">
            <a:extLst>
              <a:ext uri="{FF2B5EF4-FFF2-40B4-BE49-F238E27FC236}">
                <a16:creationId xmlns:a16="http://schemas.microsoft.com/office/drawing/2014/main" id="{F4763829-9C73-A79F-A790-728D00E0F470}"/>
              </a:ext>
            </a:extLst>
          </p:cNvPr>
          <p:cNvSpPr>
            <a:spLocks noGrp="1"/>
          </p:cNvSpPr>
          <p:nvPr>
            <p:ph type="sldNum" idx="11"/>
          </p:nvPr>
        </p:nvSpPr>
        <p:spPr/>
        <p:txBody>
          <a:bodyPr/>
          <a:lstStyle>
            <a:lvl1pPr>
              <a:defRPr smtClean="0"/>
            </a:lvl1pPr>
          </a:lstStyle>
          <a:p>
            <a:pPr>
              <a:defRPr/>
            </a:pPr>
            <a:fld id="{18EDD70C-B810-44F0-896B-5729D2CB5C89}" type="slidenum">
              <a:rPr lang="en-US" altLang="ja-JP"/>
              <a:pPr>
                <a:defRPr/>
              </a:pPr>
              <a:t>‹#›</a:t>
            </a:fld>
            <a:endParaRPr lang="en-US" altLang="ja-JP"/>
          </a:p>
        </p:txBody>
      </p:sp>
    </p:spTree>
    <p:extLst>
      <p:ext uri="{BB962C8B-B14F-4D97-AF65-F5344CB8AC3E}">
        <p14:creationId xmlns:p14="http://schemas.microsoft.com/office/powerpoint/2010/main" val="2290510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748A8981-A4BE-BCE9-D64F-A8DAB61A4AD6}"/>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F7E92102-39C8-5117-0DFE-292A97D33644}"/>
              </a:ext>
            </a:extLst>
          </p:cNvPr>
          <p:cNvSpPr>
            <a:spLocks noGrp="1"/>
          </p:cNvSpPr>
          <p:nvPr>
            <p:ph type="sldNum" idx="11"/>
          </p:nvPr>
        </p:nvSpPr>
        <p:spPr/>
        <p:txBody>
          <a:bodyPr/>
          <a:lstStyle>
            <a:lvl1pPr>
              <a:defRPr smtClean="0"/>
            </a:lvl1pPr>
          </a:lstStyle>
          <a:p>
            <a:pPr>
              <a:defRPr/>
            </a:pPr>
            <a:fld id="{5531453C-F2DF-48FD-B8D0-BD5374ECBD33}" type="slidenum">
              <a:rPr lang="en-US" altLang="ja-JP"/>
              <a:pPr>
                <a:defRPr/>
              </a:pPr>
              <a:t>‹#›</a:t>
            </a:fld>
            <a:endParaRPr lang="en-US" altLang="ja-JP"/>
          </a:p>
        </p:txBody>
      </p:sp>
    </p:spTree>
    <p:extLst>
      <p:ext uri="{BB962C8B-B14F-4D97-AF65-F5344CB8AC3E}">
        <p14:creationId xmlns:p14="http://schemas.microsoft.com/office/powerpoint/2010/main" val="2512055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8"/>
            <a:ext cx="2741613" cy="574516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09600" y="274638"/>
            <a:ext cx="8077200" cy="574516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F2AB2C42-ECB5-2670-B407-82CE0A199E6A}"/>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CC3F4275-3E85-654D-4B3B-21C86880BA13}"/>
              </a:ext>
            </a:extLst>
          </p:cNvPr>
          <p:cNvSpPr>
            <a:spLocks noGrp="1"/>
          </p:cNvSpPr>
          <p:nvPr>
            <p:ph type="sldNum" idx="11"/>
          </p:nvPr>
        </p:nvSpPr>
        <p:spPr/>
        <p:txBody>
          <a:bodyPr/>
          <a:lstStyle>
            <a:lvl1pPr>
              <a:defRPr smtClean="0"/>
            </a:lvl1pPr>
          </a:lstStyle>
          <a:p>
            <a:pPr>
              <a:defRPr/>
            </a:pPr>
            <a:fld id="{02B48966-6244-408F-9F0A-3F6002357454}" type="slidenum">
              <a:rPr lang="en-US" altLang="ja-JP"/>
              <a:pPr>
                <a:defRPr/>
              </a:pPr>
              <a:t>‹#›</a:t>
            </a:fld>
            <a:endParaRPr lang="en-US" altLang="ja-JP"/>
          </a:p>
        </p:txBody>
      </p:sp>
    </p:spTree>
    <p:extLst>
      <p:ext uri="{BB962C8B-B14F-4D97-AF65-F5344CB8AC3E}">
        <p14:creationId xmlns:p14="http://schemas.microsoft.com/office/powerpoint/2010/main" val="42777825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字幕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2B3D7993-8C34-C59E-D577-7042E0E5227F}"/>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778B465F-2A46-EFD9-2F15-857B0FBF9FD8}"/>
              </a:ext>
            </a:extLst>
          </p:cNvPr>
          <p:cNvSpPr>
            <a:spLocks noGrp="1"/>
          </p:cNvSpPr>
          <p:nvPr>
            <p:ph type="sldNum" idx="11"/>
          </p:nvPr>
        </p:nvSpPr>
        <p:spPr/>
        <p:txBody>
          <a:bodyPr/>
          <a:lstStyle>
            <a:lvl1pPr>
              <a:defRPr smtClean="0"/>
            </a:lvl1pPr>
          </a:lstStyle>
          <a:p>
            <a:pPr>
              <a:defRPr/>
            </a:pPr>
            <a:fld id="{A5D98963-7B0B-41C4-A089-8BE8D842B8B1}" type="slidenum">
              <a:rPr lang="en-US" altLang="ja-JP"/>
              <a:pPr>
                <a:defRPr/>
              </a:pPr>
              <a:t>‹#›</a:t>
            </a:fld>
            <a:endParaRPr lang="en-US" altLang="ja-JP"/>
          </a:p>
        </p:txBody>
      </p:sp>
    </p:spTree>
    <p:extLst>
      <p:ext uri="{BB962C8B-B14F-4D97-AF65-F5344CB8AC3E}">
        <p14:creationId xmlns:p14="http://schemas.microsoft.com/office/powerpoint/2010/main" val="3447314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82E5825-EE8C-5DAF-508D-C6C91D38211F}"/>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68201194-F81B-23A1-D546-A69ED9666300}"/>
              </a:ext>
            </a:extLst>
          </p:cNvPr>
          <p:cNvSpPr>
            <a:spLocks noGrp="1"/>
          </p:cNvSpPr>
          <p:nvPr>
            <p:ph type="sldNum" idx="11"/>
          </p:nvPr>
        </p:nvSpPr>
        <p:spPr/>
        <p:txBody>
          <a:bodyPr/>
          <a:lstStyle>
            <a:lvl1pPr>
              <a:defRPr smtClean="0"/>
            </a:lvl1pPr>
          </a:lstStyle>
          <a:p>
            <a:pPr>
              <a:defRPr/>
            </a:pPr>
            <a:fld id="{C6C5AF63-5E25-408C-A984-1D2E441F4BA9}" type="slidenum">
              <a:rPr lang="en-US" altLang="ja-JP"/>
              <a:pPr>
                <a:defRPr/>
              </a:pPr>
              <a:t>‹#›</a:t>
            </a:fld>
            <a:endParaRPr lang="en-US" altLang="ja-JP"/>
          </a:p>
        </p:txBody>
      </p:sp>
    </p:spTree>
    <p:extLst>
      <p:ext uri="{BB962C8B-B14F-4D97-AF65-F5344CB8AC3E}">
        <p14:creationId xmlns:p14="http://schemas.microsoft.com/office/powerpoint/2010/main" val="3342942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B6F15FE4-38EB-2620-4A1A-C7248F3AB85B}"/>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B09A999D-96B4-EC37-C0BB-DA77E14574DF}"/>
              </a:ext>
            </a:extLst>
          </p:cNvPr>
          <p:cNvSpPr>
            <a:spLocks noGrp="1"/>
          </p:cNvSpPr>
          <p:nvPr>
            <p:ph type="sldNum" idx="11"/>
          </p:nvPr>
        </p:nvSpPr>
        <p:spPr/>
        <p:txBody>
          <a:bodyPr/>
          <a:lstStyle>
            <a:lvl1pPr>
              <a:defRPr smtClean="0"/>
            </a:lvl1pPr>
          </a:lstStyle>
          <a:p>
            <a:pPr>
              <a:defRPr/>
            </a:pPr>
            <a:fld id="{A7F88D13-6AAC-4133-B1A8-62CC108F114A}" type="slidenum">
              <a:rPr lang="en-US" altLang="ja-JP"/>
              <a:pPr>
                <a:defRPr/>
              </a:pPr>
              <a:t>‹#›</a:t>
            </a:fld>
            <a:endParaRPr lang="en-US" altLang="ja-JP"/>
          </a:p>
        </p:txBody>
      </p:sp>
    </p:spTree>
    <p:extLst>
      <p:ext uri="{BB962C8B-B14F-4D97-AF65-F5344CB8AC3E}">
        <p14:creationId xmlns:p14="http://schemas.microsoft.com/office/powerpoint/2010/main" val="6432405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838200" y="1825625"/>
            <a:ext cx="2513013" cy="43497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3503613" y="1825625"/>
            <a:ext cx="2514600" cy="43497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9558B488-F701-5B5F-090B-E31F0F2AFB65}"/>
              </a:ext>
            </a:extLst>
          </p:cNvPr>
          <p:cNvSpPr>
            <a:spLocks noGrp="1"/>
          </p:cNvSpPr>
          <p:nvPr>
            <p:ph type="dt" idx="10"/>
          </p:nvPr>
        </p:nvSpPr>
        <p:spPr/>
        <p:txBody>
          <a:bodyPr/>
          <a:lstStyle>
            <a:lvl1pPr>
              <a:defRPr/>
            </a:lvl1pPr>
          </a:lstStyle>
          <a:p>
            <a:pPr>
              <a:defRPr/>
            </a:pPr>
            <a:r>
              <a:rPr lang="en-US" altLang="ja-JP"/>
              <a:t>2/19/24</a:t>
            </a:r>
          </a:p>
        </p:txBody>
      </p:sp>
      <p:sp>
        <p:nvSpPr>
          <p:cNvPr id="6" name="スライド番号プレースホルダー 5">
            <a:extLst>
              <a:ext uri="{FF2B5EF4-FFF2-40B4-BE49-F238E27FC236}">
                <a16:creationId xmlns:a16="http://schemas.microsoft.com/office/drawing/2014/main" id="{B48D26ED-FB11-9001-B30C-B42DFACC07C5}"/>
              </a:ext>
            </a:extLst>
          </p:cNvPr>
          <p:cNvSpPr>
            <a:spLocks noGrp="1"/>
          </p:cNvSpPr>
          <p:nvPr>
            <p:ph type="sldNum" idx="11"/>
          </p:nvPr>
        </p:nvSpPr>
        <p:spPr/>
        <p:txBody>
          <a:bodyPr/>
          <a:lstStyle>
            <a:lvl1pPr>
              <a:defRPr smtClean="0"/>
            </a:lvl1pPr>
          </a:lstStyle>
          <a:p>
            <a:pPr>
              <a:defRPr/>
            </a:pPr>
            <a:fld id="{6D045057-6D64-4FD9-BE77-4901C1492B53}" type="slidenum">
              <a:rPr lang="en-US" altLang="ja-JP"/>
              <a:pPr>
                <a:defRPr/>
              </a:pPr>
              <a:t>‹#›</a:t>
            </a:fld>
            <a:endParaRPr lang="en-US" altLang="ja-JP"/>
          </a:p>
        </p:txBody>
      </p:sp>
    </p:spTree>
    <p:extLst>
      <p:ext uri="{BB962C8B-B14F-4D97-AF65-F5344CB8AC3E}">
        <p14:creationId xmlns:p14="http://schemas.microsoft.com/office/powerpoint/2010/main" val="1381103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F1CCF176-E315-C984-3EE1-4B1AC278921C}"/>
              </a:ext>
            </a:extLst>
          </p:cNvPr>
          <p:cNvSpPr>
            <a:spLocks noGrp="1"/>
          </p:cNvSpPr>
          <p:nvPr>
            <p:ph type="dt" idx="10"/>
          </p:nvPr>
        </p:nvSpPr>
        <p:spPr/>
        <p:txBody>
          <a:bodyPr/>
          <a:lstStyle>
            <a:lvl1pPr>
              <a:defRPr/>
            </a:lvl1pPr>
          </a:lstStyle>
          <a:p>
            <a:pPr>
              <a:defRPr/>
            </a:pPr>
            <a:r>
              <a:rPr lang="en-US" altLang="ja-JP"/>
              <a:t>2/19/24</a:t>
            </a:r>
          </a:p>
        </p:txBody>
      </p:sp>
      <p:sp>
        <p:nvSpPr>
          <p:cNvPr id="8" name="スライド番号プレースホルダー 7">
            <a:extLst>
              <a:ext uri="{FF2B5EF4-FFF2-40B4-BE49-F238E27FC236}">
                <a16:creationId xmlns:a16="http://schemas.microsoft.com/office/drawing/2014/main" id="{07A27A4D-83AB-0AE1-FD10-2AD8D767D16D}"/>
              </a:ext>
            </a:extLst>
          </p:cNvPr>
          <p:cNvSpPr>
            <a:spLocks noGrp="1"/>
          </p:cNvSpPr>
          <p:nvPr>
            <p:ph type="sldNum" idx="11"/>
          </p:nvPr>
        </p:nvSpPr>
        <p:spPr/>
        <p:txBody>
          <a:bodyPr/>
          <a:lstStyle>
            <a:lvl1pPr>
              <a:defRPr smtClean="0"/>
            </a:lvl1pPr>
          </a:lstStyle>
          <a:p>
            <a:pPr>
              <a:defRPr/>
            </a:pPr>
            <a:fld id="{3AE9B51C-A395-48DA-A7BC-924F45C1B2E3}" type="slidenum">
              <a:rPr lang="en-US" altLang="ja-JP"/>
              <a:pPr>
                <a:defRPr/>
              </a:pPr>
              <a:t>‹#›</a:t>
            </a:fld>
            <a:endParaRPr lang="en-US" altLang="ja-JP"/>
          </a:p>
        </p:txBody>
      </p:sp>
    </p:spTree>
    <p:extLst>
      <p:ext uri="{BB962C8B-B14F-4D97-AF65-F5344CB8AC3E}">
        <p14:creationId xmlns:p14="http://schemas.microsoft.com/office/powerpoint/2010/main" val="59957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0952B28D-AA18-2E58-3A96-8B611C2DA8C9}"/>
              </a:ext>
            </a:extLst>
          </p:cNvPr>
          <p:cNvSpPr>
            <a:spLocks noGrp="1"/>
          </p:cNvSpPr>
          <p:nvPr>
            <p:ph type="dt" idx="10"/>
          </p:nvPr>
        </p:nvSpPr>
        <p:spPr/>
        <p:txBody>
          <a:bodyPr/>
          <a:lstStyle>
            <a:lvl1pPr>
              <a:defRPr/>
            </a:lvl1pPr>
          </a:lstStyle>
          <a:p>
            <a:pPr>
              <a:defRPr/>
            </a:pPr>
            <a:r>
              <a:rPr lang="en-US" altLang="ja-JP"/>
              <a:t>2/19/24</a:t>
            </a:r>
          </a:p>
        </p:txBody>
      </p:sp>
      <p:sp>
        <p:nvSpPr>
          <p:cNvPr id="4" name="スライド番号プレースホルダー 3">
            <a:extLst>
              <a:ext uri="{FF2B5EF4-FFF2-40B4-BE49-F238E27FC236}">
                <a16:creationId xmlns:a16="http://schemas.microsoft.com/office/drawing/2014/main" id="{AEA980EB-02C4-6214-BEBA-4346106D3AA1}"/>
              </a:ext>
            </a:extLst>
          </p:cNvPr>
          <p:cNvSpPr>
            <a:spLocks noGrp="1"/>
          </p:cNvSpPr>
          <p:nvPr>
            <p:ph type="sldNum" idx="11"/>
          </p:nvPr>
        </p:nvSpPr>
        <p:spPr/>
        <p:txBody>
          <a:bodyPr/>
          <a:lstStyle>
            <a:lvl1pPr>
              <a:defRPr smtClean="0"/>
            </a:lvl1pPr>
          </a:lstStyle>
          <a:p>
            <a:pPr>
              <a:defRPr/>
            </a:pPr>
            <a:fld id="{E80C7443-ADA4-4430-9651-5E26492138D6}" type="slidenum">
              <a:rPr lang="en-US" altLang="ja-JP"/>
              <a:pPr>
                <a:defRPr/>
              </a:pPr>
              <a:t>‹#›</a:t>
            </a:fld>
            <a:endParaRPr lang="en-US" altLang="ja-JP"/>
          </a:p>
        </p:txBody>
      </p:sp>
    </p:spTree>
    <p:extLst>
      <p:ext uri="{BB962C8B-B14F-4D97-AF65-F5344CB8AC3E}">
        <p14:creationId xmlns:p14="http://schemas.microsoft.com/office/powerpoint/2010/main" val="21189989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43290CF-CA85-2694-F14B-A1B829E7BF5A}"/>
              </a:ext>
            </a:extLst>
          </p:cNvPr>
          <p:cNvSpPr>
            <a:spLocks noGrp="1"/>
          </p:cNvSpPr>
          <p:nvPr>
            <p:ph type="dt" idx="10"/>
          </p:nvPr>
        </p:nvSpPr>
        <p:spPr/>
        <p:txBody>
          <a:bodyPr/>
          <a:lstStyle>
            <a:lvl1pPr>
              <a:defRPr/>
            </a:lvl1pPr>
          </a:lstStyle>
          <a:p>
            <a:pPr>
              <a:defRPr/>
            </a:pPr>
            <a:r>
              <a:rPr lang="en-US" altLang="ja-JP"/>
              <a:t>2/19/24</a:t>
            </a:r>
          </a:p>
        </p:txBody>
      </p:sp>
      <p:sp>
        <p:nvSpPr>
          <p:cNvPr id="3" name="スライド番号プレースホルダー 2">
            <a:extLst>
              <a:ext uri="{FF2B5EF4-FFF2-40B4-BE49-F238E27FC236}">
                <a16:creationId xmlns:a16="http://schemas.microsoft.com/office/drawing/2014/main" id="{9FF2EC61-0F00-D937-3826-142C163515E4}"/>
              </a:ext>
            </a:extLst>
          </p:cNvPr>
          <p:cNvSpPr>
            <a:spLocks noGrp="1"/>
          </p:cNvSpPr>
          <p:nvPr>
            <p:ph type="sldNum" idx="11"/>
          </p:nvPr>
        </p:nvSpPr>
        <p:spPr/>
        <p:txBody>
          <a:bodyPr/>
          <a:lstStyle>
            <a:lvl1pPr>
              <a:defRPr smtClean="0"/>
            </a:lvl1pPr>
          </a:lstStyle>
          <a:p>
            <a:pPr>
              <a:defRPr/>
            </a:pPr>
            <a:fld id="{31637131-7053-4BCE-B074-C51C96D3A9A8}" type="slidenum">
              <a:rPr lang="en-US" altLang="ja-JP"/>
              <a:pPr>
                <a:defRPr/>
              </a:pPr>
              <a:t>‹#›</a:t>
            </a:fld>
            <a:endParaRPr lang="en-US" altLang="ja-JP"/>
          </a:p>
        </p:txBody>
      </p:sp>
    </p:spTree>
    <p:extLst>
      <p:ext uri="{BB962C8B-B14F-4D97-AF65-F5344CB8AC3E}">
        <p14:creationId xmlns:p14="http://schemas.microsoft.com/office/powerpoint/2010/main" val="2681128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9BF829F2-D1FE-AB77-2F09-5459F99D7F60}"/>
              </a:ext>
            </a:extLst>
          </p:cNvPr>
          <p:cNvSpPr>
            <a:spLocks noGrp="1"/>
          </p:cNvSpPr>
          <p:nvPr>
            <p:ph type="dt" idx="10"/>
          </p:nvPr>
        </p:nvSpPr>
        <p:spPr/>
        <p:txBody>
          <a:bodyPr/>
          <a:lstStyle>
            <a:lvl1pPr>
              <a:defRPr/>
            </a:lvl1pPr>
          </a:lstStyle>
          <a:p>
            <a:pPr>
              <a:defRPr/>
            </a:pPr>
            <a:r>
              <a:rPr lang="en-US" altLang="ja-JP"/>
              <a:t>2/19/24</a:t>
            </a:r>
          </a:p>
        </p:txBody>
      </p:sp>
      <p:sp>
        <p:nvSpPr>
          <p:cNvPr id="6" name="スライド番号プレースホルダー 5">
            <a:extLst>
              <a:ext uri="{FF2B5EF4-FFF2-40B4-BE49-F238E27FC236}">
                <a16:creationId xmlns:a16="http://schemas.microsoft.com/office/drawing/2014/main" id="{AEDE5832-D83A-DF4B-B87E-EB87851C8414}"/>
              </a:ext>
            </a:extLst>
          </p:cNvPr>
          <p:cNvSpPr>
            <a:spLocks noGrp="1"/>
          </p:cNvSpPr>
          <p:nvPr>
            <p:ph type="sldNum" idx="11"/>
          </p:nvPr>
        </p:nvSpPr>
        <p:spPr/>
        <p:txBody>
          <a:bodyPr/>
          <a:lstStyle>
            <a:lvl1pPr>
              <a:defRPr smtClean="0"/>
            </a:lvl1pPr>
          </a:lstStyle>
          <a:p>
            <a:pPr>
              <a:defRPr/>
            </a:pPr>
            <a:fld id="{49EC6CF5-43CA-4B03-8048-1E25E5083D24}" type="slidenum">
              <a:rPr lang="en-US" altLang="ja-JP"/>
              <a:pPr>
                <a:defRPr/>
              </a:pPr>
              <a:t>‹#›</a:t>
            </a:fld>
            <a:endParaRPr lang="en-US" altLang="ja-JP"/>
          </a:p>
        </p:txBody>
      </p:sp>
    </p:spTree>
    <p:extLst>
      <p:ext uri="{BB962C8B-B14F-4D97-AF65-F5344CB8AC3E}">
        <p14:creationId xmlns:p14="http://schemas.microsoft.com/office/powerpoint/2010/main" val="2882848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ADB60E22-5847-A631-6B78-7071ACCB5298}"/>
              </a:ext>
            </a:extLst>
          </p:cNvPr>
          <p:cNvSpPr>
            <a:spLocks noGrp="1"/>
          </p:cNvSpPr>
          <p:nvPr>
            <p:ph type="dt" idx="10"/>
          </p:nvPr>
        </p:nvSpPr>
        <p:spPr/>
        <p:txBody>
          <a:bodyPr/>
          <a:lstStyle>
            <a:lvl1pPr>
              <a:defRPr/>
            </a:lvl1pPr>
          </a:lstStyle>
          <a:p>
            <a:pPr>
              <a:defRPr/>
            </a:pPr>
            <a:r>
              <a:rPr lang="en-US" altLang="ja-JP"/>
              <a:t>2/19/24</a:t>
            </a:r>
          </a:p>
        </p:txBody>
      </p:sp>
      <p:sp>
        <p:nvSpPr>
          <p:cNvPr id="6" name="スライド番号プレースホルダー 5">
            <a:extLst>
              <a:ext uri="{FF2B5EF4-FFF2-40B4-BE49-F238E27FC236}">
                <a16:creationId xmlns:a16="http://schemas.microsoft.com/office/drawing/2014/main" id="{8A5F6573-29A2-5C17-7EBE-CA3E4C707384}"/>
              </a:ext>
            </a:extLst>
          </p:cNvPr>
          <p:cNvSpPr>
            <a:spLocks noGrp="1"/>
          </p:cNvSpPr>
          <p:nvPr>
            <p:ph type="sldNum" idx="11"/>
          </p:nvPr>
        </p:nvSpPr>
        <p:spPr/>
        <p:txBody>
          <a:bodyPr/>
          <a:lstStyle>
            <a:lvl1pPr>
              <a:defRPr smtClean="0"/>
            </a:lvl1pPr>
          </a:lstStyle>
          <a:p>
            <a:pPr>
              <a:defRPr/>
            </a:pPr>
            <a:fld id="{23F9B348-4996-409B-BC45-5E80CE55D091}" type="slidenum">
              <a:rPr lang="en-US" altLang="ja-JP"/>
              <a:pPr>
                <a:defRPr/>
              </a:pPr>
              <a:t>‹#›</a:t>
            </a:fld>
            <a:endParaRPr lang="en-US" altLang="ja-JP"/>
          </a:p>
        </p:txBody>
      </p:sp>
    </p:spTree>
    <p:extLst>
      <p:ext uri="{BB962C8B-B14F-4D97-AF65-F5344CB8AC3E}">
        <p14:creationId xmlns:p14="http://schemas.microsoft.com/office/powerpoint/2010/main" val="3350168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0D2F40C2-CE9C-9885-E886-C2EA451156C4}"/>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217705FE-B4E5-FD03-DE52-610892691D4E}"/>
              </a:ext>
            </a:extLst>
          </p:cNvPr>
          <p:cNvSpPr>
            <a:spLocks noGrp="1"/>
          </p:cNvSpPr>
          <p:nvPr>
            <p:ph type="sldNum" idx="11"/>
          </p:nvPr>
        </p:nvSpPr>
        <p:spPr/>
        <p:txBody>
          <a:bodyPr/>
          <a:lstStyle>
            <a:lvl1pPr>
              <a:defRPr smtClean="0"/>
            </a:lvl1pPr>
          </a:lstStyle>
          <a:p>
            <a:pPr>
              <a:defRPr/>
            </a:pPr>
            <a:fld id="{00AE9440-F04B-4575-8CC9-2FEFFC571F73}" type="slidenum">
              <a:rPr lang="en-US" altLang="ja-JP"/>
              <a:pPr>
                <a:defRPr/>
              </a:pPr>
              <a:t>‹#›</a:t>
            </a:fld>
            <a:endParaRPr lang="en-US" altLang="ja-JP"/>
          </a:p>
        </p:txBody>
      </p:sp>
    </p:spTree>
    <p:extLst>
      <p:ext uri="{BB962C8B-B14F-4D97-AF65-F5344CB8AC3E}">
        <p14:creationId xmlns:p14="http://schemas.microsoft.com/office/powerpoint/2010/main" val="569026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7313" cy="581025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02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58C1F808-5058-B08D-3AED-B891321BF687}"/>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FAA65CDE-AEB0-F55B-5E74-25F45784BED1}"/>
              </a:ext>
            </a:extLst>
          </p:cNvPr>
          <p:cNvSpPr>
            <a:spLocks noGrp="1"/>
          </p:cNvSpPr>
          <p:nvPr>
            <p:ph type="sldNum" idx="11"/>
          </p:nvPr>
        </p:nvSpPr>
        <p:spPr/>
        <p:txBody>
          <a:bodyPr/>
          <a:lstStyle>
            <a:lvl1pPr>
              <a:defRPr smtClean="0"/>
            </a:lvl1pPr>
          </a:lstStyle>
          <a:p>
            <a:pPr>
              <a:defRPr/>
            </a:pPr>
            <a:fld id="{6026C950-7456-48A8-AA98-6DC1B6155627}" type="slidenum">
              <a:rPr lang="en-US" altLang="ja-JP"/>
              <a:pPr>
                <a:defRPr/>
              </a:pPr>
              <a:t>‹#›</a:t>
            </a:fld>
            <a:endParaRPr lang="en-US" altLang="ja-JP"/>
          </a:p>
        </p:txBody>
      </p:sp>
    </p:spTree>
    <p:extLst>
      <p:ext uri="{BB962C8B-B14F-4D97-AF65-F5344CB8AC3E}">
        <p14:creationId xmlns:p14="http://schemas.microsoft.com/office/powerpoint/2010/main" val="2950224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p>
        </p:txBody>
      </p:sp>
      <p:sp>
        <p:nvSpPr>
          <p:cNvPr id="3" name="字幕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76212C02-2F8F-EA42-E663-57FD19B5C69E}"/>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607C5056-8D42-993F-AE23-9AD3B287AB90}"/>
              </a:ext>
            </a:extLst>
          </p:cNvPr>
          <p:cNvSpPr>
            <a:spLocks noGrp="1"/>
          </p:cNvSpPr>
          <p:nvPr>
            <p:ph type="sldNum" idx="11"/>
          </p:nvPr>
        </p:nvSpPr>
        <p:spPr/>
        <p:txBody>
          <a:bodyPr/>
          <a:lstStyle>
            <a:lvl1pPr>
              <a:defRPr smtClean="0"/>
            </a:lvl1pPr>
          </a:lstStyle>
          <a:p>
            <a:pPr>
              <a:defRPr/>
            </a:pPr>
            <a:fld id="{AC83DEF6-F4AE-4C09-BB0F-7389A75FE67A}" type="slidenum">
              <a:rPr lang="en-US" altLang="ja-JP"/>
              <a:pPr>
                <a:defRPr/>
              </a:pPr>
              <a:t>‹#›</a:t>
            </a:fld>
            <a:endParaRPr lang="en-US" altLang="ja-JP"/>
          </a:p>
        </p:txBody>
      </p:sp>
    </p:spTree>
    <p:extLst>
      <p:ext uri="{BB962C8B-B14F-4D97-AF65-F5344CB8AC3E}">
        <p14:creationId xmlns:p14="http://schemas.microsoft.com/office/powerpoint/2010/main" val="42730314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79261284-4CD7-04AE-5CE5-A67858BB7871}"/>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4994C96B-75BA-E0F6-B560-83339808715B}"/>
              </a:ext>
            </a:extLst>
          </p:cNvPr>
          <p:cNvSpPr>
            <a:spLocks noGrp="1"/>
          </p:cNvSpPr>
          <p:nvPr>
            <p:ph type="sldNum" idx="11"/>
          </p:nvPr>
        </p:nvSpPr>
        <p:spPr/>
        <p:txBody>
          <a:bodyPr/>
          <a:lstStyle>
            <a:lvl1pPr>
              <a:defRPr smtClean="0"/>
            </a:lvl1pPr>
          </a:lstStyle>
          <a:p>
            <a:pPr>
              <a:defRPr/>
            </a:pPr>
            <a:fld id="{E1338939-2742-4280-84EB-6322493E2D8D}" type="slidenum">
              <a:rPr lang="en-US" altLang="ja-JP"/>
              <a:pPr>
                <a:defRPr/>
              </a:pPr>
              <a:t>‹#›</a:t>
            </a:fld>
            <a:endParaRPr lang="en-US" altLang="ja-JP"/>
          </a:p>
        </p:txBody>
      </p:sp>
    </p:spTree>
    <p:extLst>
      <p:ext uri="{BB962C8B-B14F-4D97-AF65-F5344CB8AC3E}">
        <p14:creationId xmlns:p14="http://schemas.microsoft.com/office/powerpoint/2010/main" val="33431322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A86E649F-9C28-E0E0-DBED-F215D5AB5EC4}"/>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57B236E6-A7BF-97B8-AF08-4874B594250C}"/>
              </a:ext>
            </a:extLst>
          </p:cNvPr>
          <p:cNvSpPr>
            <a:spLocks noGrp="1"/>
          </p:cNvSpPr>
          <p:nvPr>
            <p:ph type="sldNum" idx="11"/>
          </p:nvPr>
        </p:nvSpPr>
        <p:spPr/>
        <p:txBody>
          <a:bodyPr/>
          <a:lstStyle>
            <a:lvl1pPr>
              <a:defRPr smtClean="0"/>
            </a:lvl1pPr>
          </a:lstStyle>
          <a:p>
            <a:pPr>
              <a:defRPr/>
            </a:pPr>
            <a:fld id="{3288EACA-A840-4F84-B6B2-23071E927ABA}" type="slidenum">
              <a:rPr lang="en-US" altLang="ja-JP"/>
              <a:pPr>
                <a:defRPr/>
              </a:pPr>
              <a:t>‹#›</a:t>
            </a:fld>
            <a:endParaRPr lang="en-US" altLang="ja-JP"/>
          </a:p>
        </p:txBody>
      </p:sp>
    </p:spTree>
    <p:extLst>
      <p:ext uri="{BB962C8B-B14F-4D97-AF65-F5344CB8AC3E}">
        <p14:creationId xmlns:p14="http://schemas.microsoft.com/office/powerpoint/2010/main" val="32912855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838200" y="1825625"/>
            <a:ext cx="5180013" cy="43497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70613" y="1825625"/>
            <a:ext cx="5181600" cy="434975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a:extLst>
              <a:ext uri="{FF2B5EF4-FFF2-40B4-BE49-F238E27FC236}">
                <a16:creationId xmlns:a16="http://schemas.microsoft.com/office/drawing/2014/main" id="{4F49583C-1876-5932-E1AB-E1D2F8828E78}"/>
              </a:ext>
            </a:extLst>
          </p:cNvPr>
          <p:cNvSpPr>
            <a:spLocks noGrp="1"/>
          </p:cNvSpPr>
          <p:nvPr>
            <p:ph type="dt" idx="10"/>
          </p:nvPr>
        </p:nvSpPr>
        <p:spPr/>
        <p:txBody>
          <a:bodyPr/>
          <a:lstStyle>
            <a:lvl1pPr>
              <a:defRPr/>
            </a:lvl1pPr>
          </a:lstStyle>
          <a:p>
            <a:pPr>
              <a:defRPr/>
            </a:pPr>
            <a:r>
              <a:rPr lang="en-US" altLang="ja-JP"/>
              <a:t>2/19/24</a:t>
            </a:r>
          </a:p>
        </p:txBody>
      </p:sp>
      <p:sp>
        <p:nvSpPr>
          <p:cNvPr id="6" name="スライド番号プレースホルダー 5">
            <a:extLst>
              <a:ext uri="{FF2B5EF4-FFF2-40B4-BE49-F238E27FC236}">
                <a16:creationId xmlns:a16="http://schemas.microsoft.com/office/drawing/2014/main" id="{210D19D1-6A5C-02C8-99A6-5BF741483F50}"/>
              </a:ext>
            </a:extLst>
          </p:cNvPr>
          <p:cNvSpPr>
            <a:spLocks noGrp="1"/>
          </p:cNvSpPr>
          <p:nvPr>
            <p:ph type="sldNum" idx="11"/>
          </p:nvPr>
        </p:nvSpPr>
        <p:spPr/>
        <p:txBody>
          <a:bodyPr/>
          <a:lstStyle>
            <a:lvl1pPr>
              <a:defRPr smtClean="0"/>
            </a:lvl1pPr>
          </a:lstStyle>
          <a:p>
            <a:pPr>
              <a:defRPr/>
            </a:pPr>
            <a:fld id="{BE14BC7A-4621-4A7B-B03D-18B6F7978EC5}" type="slidenum">
              <a:rPr lang="en-US" altLang="ja-JP"/>
              <a:pPr>
                <a:defRPr/>
              </a:pPr>
              <a:t>‹#›</a:t>
            </a:fld>
            <a:endParaRPr lang="en-US" altLang="ja-JP"/>
          </a:p>
        </p:txBody>
      </p:sp>
    </p:spTree>
    <p:extLst>
      <p:ext uri="{BB962C8B-B14F-4D97-AF65-F5344CB8AC3E}">
        <p14:creationId xmlns:p14="http://schemas.microsoft.com/office/powerpoint/2010/main" val="6721053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a:extLst>
              <a:ext uri="{FF2B5EF4-FFF2-40B4-BE49-F238E27FC236}">
                <a16:creationId xmlns:a16="http://schemas.microsoft.com/office/drawing/2014/main" id="{A87A22CF-01C0-62DA-DEEA-31383FFAA0BD}"/>
              </a:ext>
            </a:extLst>
          </p:cNvPr>
          <p:cNvSpPr>
            <a:spLocks noGrp="1"/>
          </p:cNvSpPr>
          <p:nvPr>
            <p:ph type="dt" idx="10"/>
          </p:nvPr>
        </p:nvSpPr>
        <p:spPr/>
        <p:txBody>
          <a:bodyPr/>
          <a:lstStyle>
            <a:lvl1pPr>
              <a:defRPr/>
            </a:lvl1pPr>
          </a:lstStyle>
          <a:p>
            <a:pPr>
              <a:defRPr/>
            </a:pPr>
            <a:r>
              <a:rPr lang="en-US" altLang="ja-JP"/>
              <a:t>2/19/24</a:t>
            </a:r>
          </a:p>
        </p:txBody>
      </p:sp>
      <p:sp>
        <p:nvSpPr>
          <p:cNvPr id="8" name="スライド番号プレースホルダー 7">
            <a:extLst>
              <a:ext uri="{FF2B5EF4-FFF2-40B4-BE49-F238E27FC236}">
                <a16:creationId xmlns:a16="http://schemas.microsoft.com/office/drawing/2014/main" id="{D195868B-8C73-48A4-6780-913A610B3402}"/>
              </a:ext>
            </a:extLst>
          </p:cNvPr>
          <p:cNvSpPr>
            <a:spLocks noGrp="1"/>
          </p:cNvSpPr>
          <p:nvPr>
            <p:ph type="sldNum" idx="11"/>
          </p:nvPr>
        </p:nvSpPr>
        <p:spPr/>
        <p:txBody>
          <a:bodyPr/>
          <a:lstStyle>
            <a:lvl1pPr>
              <a:defRPr smtClean="0"/>
            </a:lvl1pPr>
          </a:lstStyle>
          <a:p>
            <a:pPr>
              <a:defRPr/>
            </a:pPr>
            <a:fld id="{A25A04AB-B39F-426F-B28E-E216F74918FA}" type="slidenum">
              <a:rPr lang="en-US" altLang="ja-JP"/>
              <a:pPr>
                <a:defRPr/>
              </a:pPr>
              <a:t>‹#›</a:t>
            </a:fld>
            <a:endParaRPr lang="en-US" altLang="ja-JP"/>
          </a:p>
        </p:txBody>
      </p:sp>
    </p:spTree>
    <p:extLst>
      <p:ext uri="{BB962C8B-B14F-4D97-AF65-F5344CB8AC3E}">
        <p14:creationId xmlns:p14="http://schemas.microsoft.com/office/powerpoint/2010/main" val="9813163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a:extLst>
              <a:ext uri="{FF2B5EF4-FFF2-40B4-BE49-F238E27FC236}">
                <a16:creationId xmlns:a16="http://schemas.microsoft.com/office/drawing/2014/main" id="{EC7845F3-0F53-3091-E0DE-A0355AD28AB4}"/>
              </a:ext>
            </a:extLst>
          </p:cNvPr>
          <p:cNvSpPr>
            <a:spLocks noGrp="1"/>
          </p:cNvSpPr>
          <p:nvPr>
            <p:ph type="dt" idx="10"/>
          </p:nvPr>
        </p:nvSpPr>
        <p:spPr/>
        <p:txBody>
          <a:bodyPr/>
          <a:lstStyle>
            <a:lvl1pPr>
              <a:defRPr/>
            </a:lvl1pPr>
          </a:lstStyle>
          <a:p>
            <a:pPr>
              <a:defRPr/>
            </a:pPr>
            <a:r>
              <a:rPr lang="en-US" altLang="ja-JP"/>
              <a:t>2/19/24</a:t>
            </a:r>
          </a:p>
        </p:txBody>
      </p:sp>
      <p:sp>
        <p:nvSpPr>
          <p:cNvPr id="4" name="スライド番号プレースホルダー 3">
            <a:extLst>
              <a:ext uri="{FF2B5EF4-FFF2-40B4-BE49-F238E27FC236}">
                <a16:creationId xmlns:a16="http://schemas.microsoft.com/office/drawing/2014/main" id="{D3CE58DB-04CF-A5EB-14B1-2142642597DA}"/>
              </a:ext>
            </a:extLst>
          </p:cNvPr>
          <p:cNvSpPr>
            <a:spLocks noGrp="1"/>
          </p:cNvSpPr>
          <p:nvPr>
            <p:ph type="sldNum" idx="11"/>
          </p:nvPr>
        </p:nvSpPr>
        <p:spPr/>
        <p:txBody>
          <a:bodyPr/>
          <a:lstStyle>
            <a:lvl1pPr>
              <a:defRPr smtClean="0"/>
            </a:lvl1pPr>
          </a:lstStyle>
          <a:p>
            <a:pPr>
              <a:defRPr/>
            </a:pPr>
            <a:fld id="{EAE65976-EE10-4006-9C19-7E0241B4355E}" type="slidenum">
              <a:rPr lang="en-US" altLang="ja-JP"/>
              <a:pPr>
                <a:defRPr/>
              </a:pPr>
              <a:t>‹#›</a:t>
            </a:fld>
            <a:endParaRPr lang="en-US" altLang="ja-JP"/>
          </a:p>
        </p:txBody>
      </p:sp>
    </p:spTree>
    <p:extLst>
      <p:ext uri="{BB962C8B-B14F-4D97-AF65-F5344CB8AC3E}">
        <p14:creationId xmlns:p14="http://schemas.microsoft.com/office/powerpoint/2010/main" val="11387836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9133F0A-9949-3720-39D9-E2C3E0EFAC46}"/>
              </a:ext>
            </a:extLst>
          </p:cNvPr>
          <p:cNvSpPr>
            <a:spLocks noGrp="1"/>
          </p:cNvSpPr>
          <p:nvPr>
            <p:ph type="dt" idx="10"/>
          </p:nvPr>
        </p:nvSpPr>
        <p:spPr/>
        <p:txBody>
          <a:bodyPr/>
          <a:lstStyle>
            <a:lvl1pPr>
              <a:defRPr/>
            </a:lvl1pPr>
          </a:lstStyle>
          <a:p>
            <a:pPr>
              <a:defRPr/>
            </a:pPr>
            <a:r>
              <a:rPr lang="en-US" altLang="ja-JP"/>
              <a:t>2/19/24</a:t>
            </a:r>
          </a:p>
        </p:txBody>
      </p:sp>
      <p:sp>
        <p:nvSpPr>
          <p:cNvPr id="3" name="スライド番号プレースホルダー 2">
            <a:extLst>
              <a:ext uri="{FF2B5EF4-FFF2-40B4-BE49-F238E27FC236}">
                <a16:creationId xmlns:a16="http://schemas.microsoft.com/office/drawing/2014/main" id="{7EF58DD5-6B27-1F50-C2D8-277D044D7C3D}"/>
              </a:ext>
            </a:extLst>
          </p:cNvPr>
          <p:cNvSpPr>
            <a:spLocks noGrp="1"/>
          </p:cNvSpPr>
          <p:nvPr>
            <p:ph type="sldNum" idx="11"/>
          </p:nvPr>
        </p:nvSpPr>
        <p:spPr/>
        <p:txBody>
          <a:bodyPr/>
          <a:lstStyle>
            <a:lvl1pPr>
              <a:defRPr smtClean="0"/>
            </a:lvl1pPr>
          </a:lstStyle>
          <a:p>
            <a:pPr>
              <a:defRPr/>
            </a:pPr>
            <a:fld id="{89E2B619-916B-461D-B259-D99FDA120AA8}" type="slidenum">
              <a:rPr lang="en-US" altLang="ja-JP"/>
              <a:pPr>
                <a:defRPr/>
              </a:pPr>
              <a:t>‹#›</a:t>
            </a:fld>
            <a:endParaRPr lang="en-US" altLang="ja-JP"/>
          </a:p>
        </p:txBody>
      </p:sp>
    </p:spTree>
    <p:extLst>
      <p:ext uri="{BB962C8B-B14F-4D97-AF65-F5344CB8AC3E}">
        <p14:creationId xmlns:p14="http://schemas.microsoft.com/office/powerpoint/2010/main" val="39080968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0C55818F-90B4-6E31-8F35-809BBB60A864}"/>
              </a:ext>
            </a:extLst>
          </p:cNvPr>
          <p:cNvSpPr>
            <a:spLocks noGrp="1"/>
          </p:cNvSpPr>
          <p:nvPr>
            <p:ph type="dt" idx="10"/>
          </p:nvPr>
        </p:nvSpPr>
        <p:spPr/>
        <p:txBody>
          <a:bodyPr/>
          <a:lstStyle>
            <a:lvl1pPr>
              <a:defRPr/>
            </a:lvl1pPr>
          </a:lstStyle>
          <a:p>
            <a:pPr>
              <a:defRPr/>
            </a:pPr>
            <a:r>
              <a:rPr lang="en-US" altLang="ja-JP"/>
              <a:t>2/19/24</a:t>
            </a:r>
          </a:p>
        </p:txBody>
      </p:sp>
      <p:sp>
        <p:nvSpPr>
          <p:cNvPr id="6" name="スライド番号プレースホルダー 5">
            <a:extLst>
              <a:ext uri="{FF2B5EF4-FFF2-40B4-BE49-F238E27FC236}">
                <a16:creationId xmlns:a16="http://schemas.microsoft.com/office/drawing/2014/main" id="{A3D6400C-0026-1875-DBC7-084ADBE7697E}"/>
              </a:ext>
            </a:extLst>
          </p:cNvPr>
          <p:cNvSpPr>
            <a:spLocks noGrp="1"/>
          </p:cNvSpPr>
          <p:nvPr>
            <p:ph type="sldNum" idx="11"/>
          </p:nvPr>
        </p:nvSpPr>
        <p:spPr/>
        <p:txBody>
          <a:bodyPr/>
          <a:lstStyle>
            <a:lvl1pPr>
              <a:defRPr smtClean="0"/>
            </a:lvl1pPr>
          </a:lstStyle>
          <a:p>
            <a:pPr>
              <a:defRPr/>
            </a:pPr>
            <a:fld id="{93FE1B71-3774-49BF-A22C-49954C2B3FC1}" type="slidenum">
              <a:rPr lang="en-US" altLang="ja-JP"/>
              <a:pPr>
                <a:defRPr/>
              </a:pPr>
              <a:t>‹#›</a:t>
            </a:fld>
            <a:endParaRPr lang="en-US" altLang="ja-JP"/>
          </a:p>
        </p:txBody>
      </p:sp>
    </p:spTree>
    <p:extLst>
      <p:ext uri="{BB962C8B-B14F-4D97-AF65-F5344CB8AC3E}">
        <p14:creationId xmlns:p14="http://schemas.microsoft.com/office/powerpoint/2010/main" val="39063806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a:extLst>
              <a:ext uri="{FF2B5EF4-FFF2-40B4-BE49-F238E27FC236}">
                <a16:creationId xmlns:a16="http://schemas.microsoft.com/office/drawing/2014/main" id="{8A55C302-C6D4-725F-DC26-30F930D5194B}"/>
              </a:ext>
            </a:extLst>
          </p:cNvPr>
          <p:cNvSpPr>
            <a:spLocks noGrp="1"/>
          </p:cNvSpPr>
          <p:nvPr>
            <p:ph type="dt" idx="10"/>
          </p:nvPr>
        </p:nvSpPr>
        <p:spPr/>
        <p:txBody>
          <a:bodyPr/>
          <a:lstStyle>
            <a:lvl1pPr>
              <a:defRPr/>
            </a:lvl1pPr>
          </a:lstStyle>
          <a:p>
            <a:pPr>
              <a:defRPr/>
            </a:pPr>
            <a:r>
              <a:rPr lang="en-US" altLang="ja-JP"/>
              <a:t>2/19/24</a:t>
            </a:r>
          </a:p>
        </p:txBody>
      </p:sp>
      <p:sp>
        <p:nvSpPr>
          <p:cNvPr id="6" name="スライド番号プレースホルダー 5">
            <a:extLst>
              <a:ext uri="{FF2B5EF4-FFF2-40B4-BE49-F238E27FC236}">
                <a16:creationId xmlns:a16="http://schemas.microsoft.com/office/drawing/2014/main" id="{C7BA4E1C-3839-A863-8476-CBD5EA4624D5}"/>
              </a:ext>
            </a:extLst>
          </p:cNvPr>
          <p:cNvSpPr>
            <a:spLocks noGrp="1"/>
          </p:cNvSpPr>
          <p:nvPr>
            <p:ph type="sldNum" idx="11"/>
          </p:nvPr>
        </p:nvSpPr>
        <p:spPr/>
        <p:txBody>
          <a:bodyPr/>
          <a:lstStyle>
            <a:lvl1pPr>
              <a:defRPr smtClean="0"/>
            </a:lvl1pPr>
          </a:lstStyle>
          <a:p>
            <a:pPr>
              <a:defRPr/>
            </a:pPr>
            <a:fld id="{C7348A2C-71ED-41F0-BA1E-D5B460D849BA}" type="slidenum">
              <a:rPr lang="en-US" altLang="ja-JP"/>
              <a:pPr>
                <a:defRPr/>
              </a:pPr>
              <a:t>‹#›</a:t>
            </a:fld>
            <a:endParaRPr lang="en-US" altLang="ja-JP"/>
          </a:p>
        </p:txBody>
      </p:sp>
    </p:spTree>
    <p:extLst>
      <p:ext uri="{BB962C8B-B14F-4D97-AF65-F5344CB8AC3E}">
        <p14:creationId xmlns:p14="http://schemas.microsoft.com/office/powerpoint/2010/main" val="24834404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7211A8C1-DE3F-47EF-B802-58193551CB82}"/>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003F9EC5-0709-EF2E-5954-464814616FA4}"/>
              </a:ext>
            </a:extLst>
          </p:cNvPr>
          <p:cNvSpPr>
            <a:spLocks noGrp="1"/>
          </p:cNvSpPr>
          <p:nvPr>
            <p:ph type="sldNum" idx="11"/>
          </p:nvPr>
        </p:nvSpPr>
        <p:spPr/>
        <p:txBody>
          <a:bodyPr/>
          <a:lstStyle>
            <a:lvl1pPr>
              <a:defRPr smtClean="0"/>
            </a:lvl1pPr>
          </a:lstStyle>
          <a:p>
            <a:pPr>
              <a:defRPr/>
            </a:pPr>
            <a:fld id="{798A600C-6326-4215-806E-5F4CBBA174BB}" type="slidenum">
              <a:rPr lang="en-US" altLang="ja-JP"/>
              <a:pPr>
                <a:defRPr/>
              </a:pPr>
              <a:t>‹#›</a:t>
            </a:fld>
            <a:endParaRPr lang="en-US" altLang="ja-JP"/>
          </a:p>
        </p:txBody>
      </p:sp>
    </p:spTree>
    <p:extLst>
      <p:ext uri="{BB962C8B-B14F-4D97-AF65-F5344CB8AC3E}">
        <p14:creationId xmlns:p14="http://schemas.microsoft.com/office/powerpoint/2010/main" val="3747674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7313" cy="581025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02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F7569526-EDA1-0A6B-DC34-FE2564233DFC}"/>
              </a:ext>
            </a:extLst>
          </p:cNvPr>
          <p:cNvSpPr>
            <a:spLocks noGrp="1"/>
          </p:cNvSpPr>
          <p:nvPr>
            <p:ph type="dt" idx="10"/>
          </p:nvPr>
        </p:nvSpPr>
        <p:spPr/>
        <p:txBody>
          <a:bodyPr/>
          <a:lstStyle>
            <a:lvl1pPr>
              <a:defRPr/>
            </a:lvl1pPr>
          </a:lstStyle>
          <a:p>
            <a:pPr>
              <a:defRPr/>
            </a:pPr>
            <a:r>
              <a:rPr lang="en-US" altLang="ja-JP"/>
              <a:t>2/19/24</a:t>
            </a:r>
          </a:p>
        </p:txBody>
      </p:sp>
      <p:sp>
        <p:nvSpPr>
          <p:cNvPr id="5" name="スライド番号プレースホルダー 4">
            <a:extLst>
              <a:ext uri="{FF2B5EF4-FFF2-40B4-BE49-F238E27FC236}">
                <a16:creationId xmlns:a16="http://schemas.microsoft.com/office/drawing/2014/main" id="{0623C463-76EC-363F-1438-A5D01C54A630}"/>
              </a:ext>
            </a:extLst>
          </p:cNvPr>
          <p:cNvSpPr>
            <a:spLocks noGrp="1"/>
          </p:cNvSpPr>
          <p:nvPr>
            <p:ph type="sldNum" idx="11"/>
          </p:nvPr>
        </p:nvSpPr>
        <p:spPr/>
        <p:txBody>
          <a:bodyPr/>
          <a:lstStyle>
            <a:lvl1pPr>
              <a:defRPr smtClean="0"/>
            </a:lvl1pPr>
          </a:lstStyle>
          <a:p>
            <a:pPr>
              <a:defRPr/>
            </a:pPr>
            <a:fld id="{F720B389-CEED-448D-AE4D-B68F41676A85}" type="slidenum">
              <a:rPr lang="en-US" altLang="ja-JP"/>
              <a:pPr>
                <a:defRPr/>
              </a:pPr>
              <a:t>‹#›</a:t>
            </a:fld>
            <a:endParaRPr lang="en-US" altLang="ja-JP"/>
          </a:p>
        </p:txBody>
      </p:sp>
    </p:spTree>
    <p:extLst>
      <p:ext uri="{BB962C8B-B14F-4D97-AF65-F5344CB8AC3E}">
        <p14:creationId xmlns:p14="http://schemas.microsoft.com/office/powerpoint/2010/main" val="2719663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2A54C80-263E-416B-A8E0-580EDEADCBDC}" type="datetimeFigureOut">
              <a:rPr lang="en-US" dirty="0"/>
              <a:t>1/30/2025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dirty="0"/>
              <a:pPr/>
              <a:t>1/30/2025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1/30/2025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C7D5ED"/>
            </a:gs>
          </a:gsLst>
          <a:lin ang="5400000" scaled="1"/>
        </a:grad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44F779F9-7668-D26A-E04A-53E3C630AA66}"/>
              </a:ext>
            </a:extLst>
          </p:cNvPr>
          <p:cNvSpPr>
            <a:spLocks noGrp="1" noChangeArrowheads="1"/>
          </p:cNvSpPr>
          <p:nvPr>
            <p:ph type="title"/>
          </p:nvPr>
        </p:nvSpPr>
        <p:spPr bwMode="auto">
          <a:xfrm>
            <a:off x="838200" y="365125"/>
            <a:ext cx="10514013"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ja-JP" altLang="en-GB"/>
              <a:t>タイトルテキストの書式を編集するにはクリックします。マスター タイトルの書式設定</a:t>
            </a:r>
          </a:p>
        </p:txBody>
      </p:sp>
      <p:sp>
        <p:nvSpPr>
          <p:cNvPr id="2" name="Rectangle 2">
            <a:extLst>
              <a:ext uri="{FF2B5EF4-FFF2-40B4-BE49-F238E27FC236}">
                <a16:creationId xmlns:a16="http://schemas.microsoft.com/office/drawing/2014/main" id="{6E2D0922-F236-86DD-57A9-847B21D8F969}"/>
              </a:ext>
            </a:extLst>
          </p:cNvPr>
          <p:cNvSpPr>
            <a:spLocks noGrp="1" noChangeArrowheads="1"/>
          </p:cNvSpPr>
          <p:nvPr>
            <p:ph type="dt"/>
          </p:nvPr>
        </p:nvSpPr>
        <p:spPr bwMode="auto">
          <a:xfrm>
            <a:off x="838200" y="6356350"/>
            <a:ext cx="2741613" cy="363538"/>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 pos="1447800" algn="l"/>
                <a:tab pos="2171700" algn="l"/>
              </a:tabLst>
              <a:defRPr>
                <a:solidFill>
                  <a:srgbClr val="000000"/>
                </a:solidFill>
                <a:latin typeface="+mn-lt"/>
                <a:ea typeface="ＭＳ Ｐ明朝" panose="02020600040205080304" pitchFamily="18" charset="-128"/>
              </a:defRPr>
            </a:lvl1pPr>
          </a:lstStyle>
          <a:p>
            <a:pPr>
              <a:defRPr/>
            </a:pPr>
            <a:r>
              <a:rPr lang="en-US" altLang="ja-JP"/>
              <a:t>2/19/24</a:t>
            </a:r>
          </a:p>
        </p:txBody>
      </p:sp>
      <p:sp>
        <p:nvSpPr>
          <p:cNvPr id="3076" name="Text Box 3">
            <a:extLst>
              <a:ext uri="{FF2B5EF4-FFF2-40B4-BE49-F238E27FC236}">
                <a16:creationId xmlns:a16="http://schemas.microsoft.com/office/drawing/2014/main" id="{E8151894-8C55-4AFD-1C4E-FF7EF5041601}"/>
              </a:ext>
            </a:extLst>
          </p:cNvPr>
          <p:cNvSpPr txBox="1">
            <a:spLocks noChangeArrowheads="1"/>
          </p:cNvSpPr>
          <p:nvPr/>
        </p:nvSpPr>
        <p:spPr bwMode="auto">
          <a:xfrm>
            <a:off x="4038600" y="6356350"/>
            <a:ext cx="4114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ja-JP" altLang="en-US"/>
          </a:p>
        </p:txBody>
      </p:sp>
      <p:sp>
        <p:nvSpPr>
          <p:cNvPr id="3" name="Rectangle 4">
            <a:extLst>
              <a:ext uri="{FF2B5EF4-FFF2-40B4-BE49-F238E27FC236}">
                <a16:creationId xmlns:a16="http://schemas.microsoft.com/office/drawing/2014/main" id="{A73D0E90-20A5-F065-BB3D-691131A2188E}"/>
              </a:ext>
            </a:extLst>
          </p:cNvPr>
          <p:cNvSpPr>
            <a:spLocks noGrp="1" noChangeArrowheads="1"/>
          </p:cNvSpPr>
          <p:nvPr>
            <p:ph type="sldNum"/>
          </p:nvPr>
        </p:nvSpPr>
        <p:spPr bwMode="auto">
          <a:xfrm>
            <a:off x="8610600" y="6356350"/>
            <a:ext cx="2741613" cy="363538"/>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 pos="1447800" algn="l"/>
                <a:tab pos="2171700" algn="l"/>
              </a:tabLst>
              <a:defRPr smtClean="0">
                <a:solidFill>
                  <a:srgbClr val="000000"/>
                </a:solidFill>
                <a:latin typeface="+mn-lt"/>
                <a:ea typeface="ＭＳ Ｐ明朝" panose="02020600040205080304" pitchFamily="18" charset="-128"/>
              </a:defRPr>
            </a:lvl1pPr>
          </a:lstStyle>
          <a:p>
            <a:pPr>
              <a:defRPr/>
            </a:pPr>
            <a:fld id="{7A496833-9565-4963-B637-9263BC774251}" type="slidenum">
              <a:rPr lang="en-US" altLang="ja-JP"/>
              <a:pPr>
                <a:defRPr/>
              </a:pPr>
              <a:t>‹#›</a:t>
            </a:fld>
            <a:endParaRPr lang="en-US" altLang="ja-JP"/>
          </a:p>
        </p:txBody>
      </p:sp>
      <p:sp>
        <p:nvSpPr>
          <p:cNvPr id="3078" name="Rectangle 5">
            <a:extLst>
              <a:ext uri="{FF2B5EF4-FFF2-40B4-BE49-F238E27FC236}">
                <a16:creationId xmlns:a16="http://schemas.microsoft.com/office/drawing/2014/main" id="{42E74946-3984-78D3-D772-8825507B0DB7}"/>
              </a:ext>
            </a:extLst>
          </p:cNvPr>
          <p:cNvSpPr>
            <a:spLocks noGrp="1" noChangeArrowheads="1"/>
          </p:cNvSpPr>
          <p:nvPr>
            <p:ph type="body" idx="1"/>
          </p:nvPr>
        </p:nvSpPr>
        <p:spPr bwMode="auto">
          <a:xfrm>
            <a:off x="609600" y="1604963"/>
            <a:ext cx="109712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ja-JP" altLang="en-GB"/>
              <a:t>アウトラインテキストの書式を編集するにはクリックします。</a:t>
            </a:r>
          </a:p>
          <a:p>
            <a:pPr lvl="1"/>
            <a:r>
              <a:rPr lang="en-GB" altLang="ja-JP"/>
              <a:t>2</a:t>
            </a:r>
            <a:r>
              <a:rPr lang="ja-JP" altLang="en-GB"/>
              <a:t>レベル目のアウトライン</a:t>
            </a:r>
          </a:p>
          <a:p>
            <a:pPr lvl="2"/>
            <a:r>
              <a:rPr lang="en-GB" altLang="ja-JP"/>
              <a:t>3</a:t>
            </a:r>
            <a:r>
              <a:rPr lang="ja-JP" altLang="en-GB"/>
              <a:t>レベル目のアウトライン</a:t>
            </a:r>
          </a:p>
          <a:p>
            <a:pPr lvl="3"/>
            <a:r>
              <a:rPr lang="en-GB" altLang="ja-JP"/>
              <a:t>4</a:t>
            </a:r>
            <a:r>
              <a:rPr lang="ja-JP" altLang="en-GB"/>
              <a:t>レベル目のアウトライン</a:t>
            </a:r>
          </a:p>
          <a:p>
            <a:pPr lvl="4"/>
            <a:r>
              <a:rPr lang="en-GB" altLang="ja-JP"/>
              <a:t>5</a:t>
            </a:r>
            <a:r>
              <a:rPr lang="ja-JP" altLang="en-GB"/>
              <a:t>レベル目のアウトライン</a:t>
            </a:r>
          </a:p>
          <a:p>
            <a:pPr lvl="4"/>
            <a:r>
              <a:rPr lang="en-GB" altLang="ja-JP"/>
              <a:t>6</a:t>
            </a:r>
            <a:r>
              <a:rPr lang="ja-JP" altLang="en-GB"/>
              <a:t>レベル目のアウトライン</a:t>
            </a:r>
          </a:p>
          <a:p>
            <a:pPr lvl="4"/>
            <a:r>
              <a:rPr lang="en-GB" altLang="ja-JP"/>
              <a:t>7</a:t>
            </a:r>
            <a:r>
              <a:rPr lang="ja-JP" altLang="en-GB"/>
              <a:t>レベル目のアウトライン</a:t>
            </a:r>
          </a:p>
          <a:p>
            <a:pPr lvl="4"/>
            <a:r>
              <a:rPr lang="en-GB" altLang="ja-JP"/>
              <a:t>8</a:t>
            </a:r>
            <a:r>
              <a:rPr lang="ja-JP" altLang="en-GB"/>
              <a:t>レベル目のアウトライン</a:t>
            </a:r>
          </a:p>
          <a:p>
            <a:pPr lvl="4"/>
            <a:r>
              <a:rPr lang="en-GB" altLang="ja-JP"/>
              <a:t>9</a:t>
            </a:r>
            <a:r>
              <a:rPr lang="ja-JP" altLang="en-GB"/>
              <a:t>レベル目のアウトライン</a:t>
            </a:r>
          </a:p>
        </p:txBody>
      </p:sp>
    </p:spTree>
    <p:extLst>
      <p:ext uri="{BB962C8B-B14F-4D97-AF65-F5344CB8AC3E}">
        <p14:creationId xmlns:p14="http://schemas.microsoft.com/office/powerpoint/2010/main" val="73461018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p:txStyles>
    <p:titleStyle>
      <a:lvl1pPr algn="l" defTabSz="449263" rtl="0" eaLnBrk="0" fontAlgn="base" hangingPunct="0">
        <a:lnSpc>
          <a:spcPct val="119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2pPr>
      <a:lvl3pPr algn="l" defTabSz="449263" rtl="0" eaLnBrk="0" fontAlgn="base" hangingPunct="0">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3pPr>
      <a:lvl4pPr algn="l" defTabSz="449263" rtl="0" eaLnBrk="0" fontAlgn="base" hangingPunct="0">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4pPr>
      <a:lvl5pPr algn="l" defTabSz="449263" rtl="0" eaLnBrk="0" fontAlgn="base" hangingPunct="0">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5pPr>
      <a:lvl6pPr marL="2514600" indent="-228600" algn="l" defTabSz="449263" rtl="0" fontAlgn="base">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6pPr>
      <a:lvl7pPr marL="2971800" indent="-228600" algn="l" defTabSz="449263" rtl="0" fontAlgn="base">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7pPr>
      <a:lvl8pPr marL="3429000" indent="-228600" algn="l" defTabSz="449263" rtl="0" fontAlgn="base">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8pPr>
      <a:lvl9pPr marL="3886200" indent="-228600" algn="l" defTabSz="449263" rtl="0" fontAlgn="base">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9pPr>
    </p:titleStyle>
    <p:bodyStyle>
      <a:lvl1pPr marL="342900" indent="-342900" algn="l" defTabSz="449263" rtl="0" eaLnBrk="0" fontAlgn="base" hangingPunct="0">
        <a:lnSpc>
          <a:spcPct val="119000"/>
        </a:lnSpc>
        <a:spcBef>
          <a:spcPct val="0"/>
        </a:spcBef>
        <a:spcAft>
          <a:spcPts val="1425"/>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119000"/>
        </a:lnSpc>
        <a:spcBef>
          <a:spcPct val="0"/>
        </a:spcBef>
        <a:spcAft>
          <a:spcPts val="1138"/>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49263" rtl="0" eaLnBrk="0" fontAlgn="base" hangingPunct="0">
        <a:lnSpc>
          <a:spcPct val="119000"/>
        </a:lnSpc>
        <a:spcBef>
          <a:spcPct val="0"/>
        </a:spcBef>
        <a:spcAft>
          <a:spcPts val="850"/>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defTabSz="449263" rtl="0" eaLnBrk="0" fontAlgn="base" hangingPunct="0">
        <a:lnSpc>
          <a:spcPct val="119000"/>
        </a:lnSpc>
        <a:spcBef>
          <a:spcPct val="0"/>
        </a:spcBef>
        <a:spcAft>
          <a:spcPts val="575"/>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119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44320718-F52A-A07A-7E25-9335C4D8E5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Rectangle 2">
            <a:extLst>
              <a:ext uri="{FF2B5EF4-FFF2-40B4-BE49-F238E27FC236}">
                <a16:creationId xmlns:a16="http://schemas.microsoft.com/office/drawing/2014/main" id="{33A95818-6ED4-B45A-E221-0B2A31FFF8DF}"/>
              </a:ext>
            </a:extLst>
          </p:cNvPr>
          <p:cNvSpPr>
            <a:spLocks noGrp="1" noChangeArrowheads="1"/>
          </p:cNvSpPr>
          <p:nvPr>
            <p:ph type="title"/>
          </p:nvPr>
        </p:nvSpPr>
        <p:spPr bwMode="auto">
          <a:xfrm>
            <a:off x="609600" y="274638"/>
            <a:ext cx="10971213" cy="70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ja-JP" altLang="en-GB"/>
              <a:t>タイトルテキストの書式を編集するにはクリックします。マスター タイトルの書式設定</a:t>
            </a:r>
          </a:p>
        </p:txBody>
      </p:sp>
      <p:sp>
        <p:nvSpPr>
          <p:cNvPr id="5124" name="Rectangle 3">
            <a:extLst>
              <a:ext uri="{FF2B5EF4-FFF2-40B4-BE49-F238E27FC236}">
                <a16:creationId xmlns:a16="http://schemas.microsoft.com/office/drawing/2014/main" id="{D67F0C7A-0352-707A-00D5-B600E9BE4D3E}"/>
              </a:ext>
            </a:extLst>
          </p:cNvPr>
          <p:cNvSpPr>
            <a:spLocks noGrp="1" noChangeArrowheads="1"/>
          </p:cNvSpPr>
          <p:nvPr>
            <p:ph type="body" idx="1"/>
          </p:nvPr>
        </p:nvSpPr>
        <p:spPr bwMode="auto">
          <a:xfrm>
            <a:off x="609600" y="1125538"/>
            <a:ext cx="10971213" cy="4894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ja-JP" altLang="en-GB"/>
              <a:t>アウトラインテキストの書式を編集するにはクリックします。</a:t>
            </a:r>
          </a:p>
          <a:p>
            <a:pPr lvl="1"/>
            <a:r>
              <a:rPr lang="en-GB" altLang="ja-JP"/>
              <a:t>2</a:t>
            </a:r>
            <a:r>
              <a:rPr lang="ja-JP" altLang="en-GB"/>
              <a:t>レベル目のアウトライン</a:t>
            </a:r>
          </a:p>
          <a:p>
            <a:pPr lvl="2"/>
            <a:r>
              <a:rPr lang="en-GB" altLang="ja-JP"/>
              <a:t>3</a:t>
            </a:r>
            <a:r>
              <a:rPr lang="ja-JP" altLang="en-GB"/>
              <a:t>レベル目のアウトライン</a:t>
            </a:r>
          </a:p>
          <a:p>
            <a:pPr lvl="3"/>
            <a:r>
              <a:rPr lang="en-GB" altLang="ja-JP"/>
              <a:t>4</a:t>
            </a:r>
            <a:r>
              <a:rPr lang="ja-JP" altLang="en-GB"/>
              <a:t>レベル目のアウトライン</a:t>
            </a:r>
          </a:p>
          <a:p>
            <a:pPr lvl="4"/>
            <a:r>
              <a:rPr lang="en-GB" altLang="ja-JP"/>
              <a:t>5</a:t>
            </a:r>
            <a:r>
              <a:rPr lang="ja-JP" altLang="en-GB"/>
              <a:t>レベル目のアウトライン</a:t>
            </a:r>
          </a:p>
          <a:p>
            <a:pPr lvl="4"/>
            <a:r>
              <a:rPr lang="en-GB" altLang="ja-JP"/>
              <a:t>6</a:t>
            </a:r>
            <a:r>
              <a:rPr lang="ja-JP" altLang="en-GB"/>
              <a:t>レベル目のアウトライン</a:t>
            </a:r>
          </a:p>
          <a:p>
            <a:pPr lvl="4"/>
            <a:r>
              <a:rPr lang="en-GB" altLang="ja-JP"/>
              <a:t>7</a:t>
            </a:r>
            <a:r>
              <a:rPr lang="ja-JP" altLang="en-GB"/>
              <a:t>レベル目のアウトライン</a:t>
            </a:r>
          </a:p>
          <a:p>
            <a:pPr lvl="4"/>
            <a:r>
              <a:rPr lang="en-GB" altLang="ja-JP"/>
              <a:t>8</a:t>
            </a:r>
            <a:r>
              <a:rPr lang="ja-JP" altLang="en-GB"/>
              <a:t>レベル目のアウトライン</a:t>
            </a:r>
          </a:p>
          <a:p>
            <a:pPr lvl="0"/>
            <a:r>
              <a:rPr lang="en-GB" altLang="ja-JP"/>
              <a:t>9</a:t>
            </a:r>
            <a:r>
              <a:rPr lang="ja-JP" altLang="en-GB"/>
              <a:t>レベル目のアウトラインマスター テキストの書式設定</a:t>
            </a:r>
          </a:p>
          <a:p>
            <a:pPr lvl="1"/>
            <a:r>
              <a:rPr lang="ja-JP" altLang="en-GB"/>
              <a:t>第 </a:t>
            </a:r>
            <a:r>
              <a:rPr lang="en-GB" altLang="ja-JP"/>
              <a:t>2 </a:t>
            </a:r>
            <a:r>
              <a:rPr lang="ja-JP" altLang="en-GB"/>
              <a:t>レベル</a:t>
            </a:r>
          </a:p>
          <a:p>
            <a:pPr lvl="2"/>
            <a:r>
              <a:rPr lang="ja-JP" altLang="en-GB"/>
              <a:t>第 </a:t>
            </a:r>
            <a:r>
              <a:rPr lang="en-GB" altLang="ja-JP"/>
              <a:t>3 </a:t>
            </a:r>
            <a:r>
              <a:rPr lang="ja-JP" altLang="en-GB"/>
              <a:t>レベル</a:t>
            </a:r>
          </a:p>
          <a:p>
            <a:pPr lvl="3"/>
            <a:r>
              <a:rPr lang="ja-JP" altLang="en-GB"/>
              <a:t>第 </a:t>
            </a:r>
            <a:r>
              <a:rPr lang="en-GB" altLang="ja-JP"/>
              <a:t>4 </a:t>
            </a:r>
            <a:r>
              <a:rPr lang="ja-JP" altLang="en-GB"/>
              <a:t>レベル</a:t>
            </a:r>
          </a:p>
          <a:p>
            <a:pPr lvl="4"/>
            <a:r>
              <a:rPr lang="ja-JP" altLang="en-GB"/>
              <a:t>第 </a:t>
            </a:r>
            <a:r>
              <a:rPr lang="en-GB" altLang="ja-JP"/>
              <a:t>5 </a:t>
            </a:r>
            <a:r>
              <a:rPr lang="ja-JP" altLang="en-GB"/>
              <a:t>レベル</a:t>
            </a:r>
          </a:p>
        </p:txBody>
      </p:sp>
      <p:sp>
        <p:nvSpPr>
          <p:cNvPr id="2" name="Rectangle 4">
            <a:extLst>
              <a:ext uri="{FF2B5EF4-FFF2-40B4-BE49-F238E27FC236}">
                <a16:creationId xmlns:a16="http://schemas.microsoft.com/office/drawing/2014/main" id="{911BC318-A3B5-9C7C-8779-6A0D595C78C0}"/>
              </a:ext>
            </a:extLst>
          </p:cNvPr>
          <p:cNvSpPr>
            <a:spLocks noGrp="1" noChangeArrowheads="1"/>
          </p:cNvSpPr>
          <p:nvPr>
            <p:ph type="dt"/>
          </p:nvPr>
        </p:nvSpPr>
        <p:spPr bwMode="auto">
          <a:xfrm>
            <a:off x="609600" y="6165850"/>
            <a:ext cx="2843213" cy="474663"/>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 pos="1447800" algn="l"/>
                <a:tab pos="2171700" algn="l"/>
              </a:tabLst>
              <a:defRPr>
                <a:solidFill>
                  <a:srgbClr val="000000"/>
                </a:solidFill>
              </a:defRPr>
            </a:lvl1pPr>
          </a:lstStyle>
          <a:p>
            <a:pPr>
              <a:defRPr/>
            </a:pPr>
            <a:r>
              <a:rPr lang="en-US" altLang="ja-JP"/>
              <a:t>2/19/24</a:t>
            </a:r>
          </a:p>
        </p:txBody>
      </p:sp>
      <p:sp>
        <p:nvSpPr>
          <p:cNvPr id="5126" name="Text Box 5">
            <a:extLst>
              <a:ext uri="{FF2B5EF4-FFF2-40B4-BE49-F238E27FC236}">
                <a16:creationId xmlns:a16="http://schemas.microsoft.com/office/drawing/2014/main" id="{256C099B-DF87-E494-57F0-2994F266F20B}"/>
              </a:ext>
            </a:extLst>
          </p:cNvPr>
          <p:cNvSpPr txBox="1">
            <a:spLocks noChangeArrowheads="1"/>
          </p:cNvSpPr>
          <p:nvPr/>
        </p:nvSpPr>
        <p:spPr bwMode="auto">
          <a:xfrm>
            <a:off x="4165600" y="6165850"/>
            <a:ext cx="38608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ja-JP" altLang="en-US"/>
          </a:p>
        </p:txBody>
      </p:sp>
      <p:sp>
        <p:nvSpPr>
          <p:cNvPr id="3" name="Rectangle 6">
            <a:extLst>
              <a:ext uri="{FF2B5EF4-FFF2-40B4-BE49-F238E27FC236}">
                <a16:creationId xmlns:a16="http://schemas.microsoft.com/office/drawing/2014/main" id="{1845FF96-3199-3196-6F05-C9D6752781A9}"/>
              </a:ext>
            </a:extLst>
          </p:cNvPr>
          <p:cNvSpPr>
            <a:spLocks noGrp="1" noChangeArrowheads="1"/>
          </p:cNvSpPr>
          <p:nvPr>
            <p:ph type="sldNum"/>
          </p:nvPr>
        </p:nvSpPr>
        <p:spPr bwMode="auto">
          <a:xfrm>
            <a:off x="8737600" y="6165850"/>
            <a:ext cx="2843213" cy="474663"/>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 pos="1447800" algn="l"/>
                <a:tab pos="2171700" algn="l"/>
              </a:tabLst>
              <a:defRPr smtClean="0">
                <a:solidFill>
                  <a:srgbClr val="000000"/>
                </a:solidFill>
              </a:defRPr>
            </a:lvl1pPr>
          </a:lstStyle>
          <a:p>
            <a:pPr>
              <a:defRPr/>
            </a:pPr>
            <a:fld id="{BC2F43F1-DF6D-4580-ADFB-3529E0444217}" type="slidenum">
              <a:rPr lang="en-US" altLang="ja-JP"/>
              <a:pPr>
                <a:defRPr/>
              </a:pPr>
              <a:t>‹#›</a:t>
            </a:fld>
            <a:endParaRPr lang="en-US" altLang="ja-JP"/>
          </a:p>
        </p:txBody>
      </p:sp>
    </p:spTree>
    <p:extLst>
      <p:ext uri="{BB962C8B-B14F-4D97-AF65-F5344CB8AC3E}">
        <p14:creationId xmlns:p14="http://schemas.microsoft.com/office/powerpoint/2010/main" val="183816845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ＭＳ Ｐゴシック" panose="020B0600070205080204" pitchFamily="50" charset="-128"/>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ＭＳ Ｐゴシック" panose="020B0600070205080204" pitchFamily="50" charset="-128"/>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ＭＳ Ｐゴシック" panose="020B0600070205080204" pitchFamily="50" charset="-128"/>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ＭＳ Ｐゴシック" panose="020B0600070205080204" pitchFamily="50" charset="-128"/>
        </a:defRPr>
      </a:lvl5pPr>
      <a:lvl6pPr marL="2514600" indent="-228600" algn="l" defTabSz="449263"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ＭＳ Ｐゴシック" panose="020B0600070205080204" pitchFamily="50" charset="-128"/>
        </a:defRPr>
      </a:lvl6pPr>
      <a:lvl7pPr marL="2971800" indent="-228600" algn="l" defTabSz="449263"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ＭＳ Ｐゴシック" panose="020B0600070205080204" pitchFamily="50" charset="-128"/>
        </a:defRPr>
      </a:lvl7pPr>
      <a:lvl8pPr marL="3429000" indent="-228600" algn="l" defTabSz="449263"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ＭＳ Ｐゴシック" panose="020B0600070205080204" pitchFamily="50" charset="-128"/>
        </a:defRPr>
      </a:lvl8pPr>
      <a:lvl9pPr marL="3886200" indent="-228600" algn="l" defTabSz="449263"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ＭＳ Ｐゴシック" panose="020B0600070205080204" pitchFamily="50" charset="-128"/>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24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24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C7D5ED"/>
            </a:gs>
          </a:gsLst>
          <a:lin ang="5400000" scaled="1"/>
        </a:gradFill>
        <a:effectLst/>
      </p:bgPr>
    </p:bg>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F23328E2-B81C-CEA6-28AD-4FCC267CC0C9}"/>
              </a:ext>
            </a:extLst>
          </p:cNvPr>
          <p:cNvSpPr>
            <a:spLocks noGrp="1" noChangeArrowheads="1"/>
          </p:cNvSpPr>
          <p:nvPr>
            <p:ph type="title"/>
          </p:nvPr>
        </p:nvSpPr>
        <p:spPr bwMode="auto">
          <a:xfrm>
            <a:off x="838200" y="365125"/>
            <a:ext cx="10514013"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ja-JP" altLang="en-GB"/>
              <a:t>タイトルテキストの書式を編集するにはクリックします。マスター タイトルの書式設定</a:t>
            </a:r>
          </a:p>
        </p:txBody>
      </p:sp>
      <p:sp>
        <p:nvSpPr>
          <p:cNvPr id="6147" name="Rectangle 2">
            <a:extLst>
              <a:ext uri="{FF2B5EF4-FFF2-40B4-BE49-F238E27FC236}">
                <a16:creationId xmlns:a16="http://schemas.microsoft.com/office/drawing/2014/main" id="{6D15F155-9DC5-DBDC-255F-F08C186F4876}"/>
              </a:ext>
            </a:extLst>
          </p:cNvPr>
          <p:cNvSpPr>
            <a:spLocks noGrp="1" noChangeArrowheads="1"/>
          </p:cNvSpPr>
          <p:nvPr>
            <p:ph type="body" idx="1"/>
          </p:nvPr>
        </p:nvSpPr>
        <p:spPr bwMode="auto">
          <a:xfrm>
            <a:off x="838200" y="1825625"/>
            <a:ext cx="51800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ja-JP" altLang="en-GB"/>
              <a:t>アウトラインテキストの書式を編集するにはクリックします。</a:t>
            </a:r>
          </a:p>
          <a:p>
            <a:pPr lvl="1"/>
            <a:r>
              <a:rPr lang="en-GB" altLang="ja-JP"/>
              <a:t>2</a:t>
            </a:r>
            <a:r>
              <a:rPr lang="ja-JP" altLang="en-GB"/>
              <a:t>レベル目のアウトライン</a:t>
            </a:r>
          </a:p>
          <a:p>
            <a:pPr lvl="2"/>
            <a:r>
              <a:rPr lang="en-GB" altLang="ja-JP"/>
              <a:t>3</a:t>
            </a:r>
            <a:r>
              <a:rPr lang="ja-JP" altLang="en-GB"/>
              <a:t>レベル目のアウトライン</a:t>
            </a:r>
          </a:p>
          <a:p>
            <a:pPr lvl="3"/>
            <a:r>
              <a:rPr lang="en-GB" altLang="ja-JP"/>
              <a:t>4</a:t>
            </a:r>
            <a:r>
              <a:rPr lang="ja-JP" altLang="en-GB"/>
              <a:t>レベル目のアウトライン</a:t>
            </a:r>
          </a:p>
          <a:p>
            <a:pPr lvl="4"/>
            <a:r>
              <a:rPr lang="en-GB" altLang="ja-JP"/>
              <a:t>5</a:t>
            </a:r>
            <a:r>
              <a:rPr lang="ja-JP" altLang="en-GB"/>
              <a:t>レベル目のアウトライン</a:t>
            </a:r>
          </a:p>
          <a:p>
            <a:pPr lvl="4"/>
            <a:r>
              <a:rPr lang="en-GB" altLang="ja-JP"/>
              <a:t>6</a:t>
            </a:r>
            <a:r>
              <a:rPr lang="ja-JP" altLang="en-GB"/>
              <a:t>レベル目のアウトライン</a:t>
            </a:r>
          </a:p>
          <a:p>
            <a:pPr lvl="4"/>
            <a:r>
              <a:rPr lang="en-GB" altLang="ja-JP"/>
              <a:t>7</a:t>
            </a:r>
            <a:r>
              <a:rPr lang="ja-JP" altLang="en-GB"/>
              <a:t>レベル目のアウトライン</a:t>
            </a:r>
          </a:p>
          <a:p>
            <a:pPr lvl="4"/>
            <a:r>
              <a:rPr lang="en-GB" altLang="ja-JP"/>
              <a:t>8</a:t>
            </a:r>
            <a:r>
              <a:rPr lang="ja-JP" altLang="en-GB"/>
              <a:t>レベル目のアウトライン</a:t>
            </a:r>
          </a:p>
          <a:p>
            <a:pPr lvl="0"/>
            <a:r>
              <a:rPr lang="en-GB" altLang="ja-JP"/>
              <a:t>9</a:t>
            </a:r>
            <a:r>
              <a:rPr lang="ja-JP" altLang="en-GB"/>
              <a:t>レベル目のアウトラインマスター テキストの書式設定</a:t>
            </a:r>
          </a:p>
          <a:p>
            <a:pPr lvl="1"/>
            <a:r>
              <a:rPr lang="ja-JP" altLang="en-GB"/>
              <a:t>第 </a:t>
            </a:r>
            <a:r>
              <a:rPr lang="en-GB" altLang="ja-JP"/>
              <a:t>2 </a:t>
            </a:r>
            <a:r>
              <a:rPr lang="ja-JP" altLang="en-GB"/>
              <a:t>レベル</a:t>
            </a:r>
          </a:p>
          <a:p>
            <a:pPr lvl="2"/>
            <a:r>
              <a:rPr lang="ja-JP" altLang="en-GB"/>
              <a:t>第 </a:t>
            </a:r>
            <a:r>
              <a:rPr lang="en-GB" altLang="ja-JP"/>
              <a:t>3 </a:t>
            </a:r>
            <a:r>
              <a:rPr lang="ja-JP" altLang="en-GB"/>
              <a:t>レベル</a:t>
            </a:r>
          </a:p>
          <a:p>
            <a:pPr lvl="3"/>
            <a:r>
              <a:rPr lang="ja-JP" altLang="en-GB"/>
              <a:t>第 </a:t>
            </a:r>
            <a:r>
              <a:rPr lang="en-GB" altLang="ja-JP"/>
              <a:t>4 </a:t>
            </a:r>
            <a:r>
              <a:rPr lang="ja-JP" altLang="en-GB"/>
              <a:t>レベル</a:t>
            </a:r>
          </a:p>
          <a:p>
            <a:pPr lvl="4"/>
            <a:r>
              <a:rPr lang="ja-JP" altLang="en-GB"/>
              <a:t>第 </a:t>
            </a:r>
            <a:r>
              <a:rPr lang="en-GB" altLang="ja-JP"/>
              <a:t>5 </a:t>
            </a:r>
            <a:r>
              <a:rPr lang="ja-JP" altLang="en-GB"/>
              <a:t>レベル</a:t>
            </a:r>
          </a:p>
        </p:txBody>
      </p:sp>
      <p:sp>
        <p:nvSpPr>
          <p:cNvPr id="2" name="Rectangle 3">
            <a:extLst>
              <a:ext uri="{FF2B5EF4-FFF2-40B4-BE49-F238E27FC236}">
                <a16:creationId xmlns:a16="http://schemas.microsoft.com/office/drawing/2014/main" id="{5B4AAB0E-7B31-35E4-2DF6-AE52A5FD7C24}"/>
              </a:ext>
            </a:extLst>
          </p:cNvPr>
          <p:cNvSpPr>
            <a:spLocks noGrp="1" noChangeArrowheads="1"/>
          </p:cNvSpPr>
          <p:nvPr>
            <p:ph type="dt"/>
          </p:nvPr>
        </p:nvSpPr>
        <p:spPr bwMode="auto">
          <a:xfrm>
            <a:off x="838200" y="6356350"/>
            <a:ext cx="2741613" cy="363538"/>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 pos="1447800" algn="l"/>
                <a:tab pos="2171700" algn="l"/>
              </a:tabLst>
              <a:defRPr>
                <a:solidFill>
                  <a:srgbClr val="000000"/>
                </a:solidFill>
                <a:latin typeface="+mn-lt"/>
                <a:ea typeface="ＭＳ Ｐ明朝" panose="02020600040205080304" pitchFamily="18" charset="-128"/>
              </a:defRPr>
            </a:lvl1pPr>
          </a:lstStyle>
          <a:p>
            <a:pPr>
              <a:defRPr/>
            </a:pPr>
            <a:r>
              <a:rPr lang="en-US" altLang="ja-JP"/>
              <a:t>2/19/24</a:t>
            </a:r>
          </a:p>
        </p:txBody>
      </p:sp>
      <p:sp>
        <p:nvSpPr>
          <p:cNvPr id="6149" name="Text Box 4">
            <a:extLst>
              <a:ext uri="{FF2B5EF4-FFF2-40B4-BE49-F238E27FC236}">
                <a16:creationId xmlns:a16="http://schemas.microsoft.com/office/drawing/2014/main" id="{C2D12BB1-58F6-C459-6C64-6550406A2AD3}"/>
              </a:ext>
            </a:extLst>
          </p:cNvPr>
          <p:cNvSpPr txBox="1">
            <a:spLocks noChangeArrowheads="1"/>
          </p:cNvSpPr>
          <p:nvPr/>
        </p:nvSpPr>
        <p:spPr bwMode="auto">
          <a:xfrm>
            <a:off x="4038600" y="6356350"/>
            <a:ext cx="4114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ja-JP" altLang="en-US"/>
          </a:p>
        </p:txBody>
      </p:sp>
      <p:sp>
        <p:nvSpPr>
          <p:cNvPr id="3" name="Rectangle 5">
            <a:extLst>
              <a:ext uri="{FF2B5EF4-FFF2-40B4-BE49-F238E27FC236}">
                <a16:creationId xmlns:a16="http://schemas.microsoft.com/office/drawing/2014/main" id="{0AC407EC-7634-0B24-0637-7B81D1D37714}"/>
              </a:ext>
            </a:extLst>
          </p:cNvPr>
          <p:cNvSpPr>
            <a:spLocks noGrp="1" noChangeArrowheads="1"/>
          </p:cNvSpPr>
          <p:nvPr>
            <p:ph type="sldNum"/>
          </p:nvPr>
        </p:nvSpPr>
        <p:spPr bwMode="auto">
          <a:xfrm>
            <a:off x="8610600" y="6356350"/>
            <a:ext cx="2741613" cy="363538"/>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 pos="1447800" algn="l"/>
                <a:tab pos="2171700" algn="l"/>
              </a:tabLst>
              <a:defRPr smtClean="0">
                <a:solidFill>
                  <a:srgbClr val="000000"/>
                </a:solidFill>
                <a:latin typeface="+mn-lt"/>
                <a:ea typeface="ＭＳ Ｐ明朝" panose="02020600040205080304" pitchFamily="18" charset="-128"/>
              </a:defRPr>
            </a:lvl1pPr>
          </a:lstStyle>
          <a:p>
            <a:pPr>
              <a:defRPr/>
            </a:pPr>
            <a:fld id="{4A1BDDBD-03DA-4111-A9FB-1ABD011C88EB}" type="slidenum">
              <a:rPr lang="en-US" altLang="ja-JP"/>
              <a:pPr>
                <a:defRPr/>
              </a:pPr>
              <a:t>‹#›</a:t>
            </a:fld>
            <a:endParaRPr lang="en-US" altLang="ja-JP"/>
          </a:p>
        </p:txBody>
      </p:sp>
    </p:spTree>
    <p:extLst>
      <p:ext uri="{BB962C8B-B14F-4D97-AF65-F5344CB8AC3E}">
        <p14:creationId xmlns:p14="http://schemas.microsoft.com/office/powerpoint/2010/main" val="333671978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p:txStyles>
    <p:titleStyle>
      <a:lvl1pPr algn="l" defTabSz="449263" rtl="0" eaLnBrk="0" fontAlgn="base" hangingPunct="0">
        <a:lnSpc>
          <a:spcPct val="119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2pPr>
      <a:lvl3pPr algn="l" defTabSz="449263" rtl="0" eaLnBrk="0" fontAlgn="base" hangingPunct="0">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3pPr>
      <a:lvl4pPr algn="l" defTabSz="449263" rtl="0" eaLnBrk="0" fontAlgn="base" hangingPunct="0">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4pPr>
      <a:lvl5pPr algn="l" defTabSz="449263" rtl="0" eaLnBrk="0" fontAlgn="base" hangingPunct="0">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5pPr>
      <a:lvl6pPr marL="2514600" indent="-228600" algn="l" defTabSz="449263" rtl="0" fontAlgn="base">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6pPr>
      <a:lvl7pPr marL="2971800" indent="-228600" algn="l" defTabSz="449263" rtl="0" fontAlgn="base">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7pPr>
      <a:lvl8pPr marL="3429000" indent="-228600" algn="l" defTabSz="449263" rtl="0" fontAlgn="base">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8pPr>
      <a:lvl9pPr marL="3886200" indent="-228600" algn="l" defTabSz="449263" rtl="0" fontAlgn="base">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9pPr>
    </p:titleStyle>
    <p:bodyStyle>
      <a:lvl1pPr marL="342900" indent="-342900" algn="l" defTabSz="449263" rtl="0" eaLnBrk="0" fontAlgn="base" hangingPunct="0">
        <a:lnSpc>
          <a:spcPct val="119000"/>
        </a:lnSpc>
        <a:spcBef>
          <a:spcPct val="0"/>
        </a:spcBef>
        <a:spcAft>
          <a:spcPts val="1425"/>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119000"/>
        </a:lnSpc>
        <a:spcBef>
          <a:spcPct val="0"/>
        </a:spcBef>
        <a:spcAft>
          <a:spcPts val="1138"/>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49263" rtl="0" eaLnBrk="0" fontAlgn="base" hangingPunct="0">
        <a:lnSpc>
          <a:spcPct val="119000"/>
        </a:lnSpc>
        <a:spcBef>
          <a:spcPct val="0"/>
        </a:spcBef>
        <a:spcAft>
          <a:spcPts val="850"/>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defTabSz="449263" rtl="0" eaLnBrk="0" fontAlgn="base" hangingPunct="0">
        <a:lnSpc>
          <a:spcPct val="119000"/>
        </a:lnSpc>
        <a:spcBef>
          <a:spcPct val="0"/>
        </a:spcBef>
        <a:spcAft>
          <a:spcPts val="575"/>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119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6F8FC"/>
            </a:gs>
            <a:gs pos="100000">
              <a:srgbClr val="C7D5ED"/>
            </a:gs>
          </a:gsLst>
          <a:lin ang="5400000" scaled="1"/>
        </a:gradFill>
        <a:effectLst/>
      </p:bgPr>
    </p:bg>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DF2B1EB8-66A3-B208-D581-08725CE885C9}"/>
              </a:ext>
            </a:extLst>
          </p:cNvPr>
          <p:cNvSpPr>
            <a:spLocks noGrp="1" noChangeArrowheads="1"/>
          </p:cNvSpPr>
          <p:nvPr>
            <p:ph type="title"/>
          </p:nvPr>
        </p:nvSpPr>
        <p:spPr bwMode="auto">
          <a:xfrm>
            <a:off x="838200" y="365125"/>
            <a:ext cx="10514013"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ja-JP" altLang="en-GB"/>
              <a:t>タイトルテキストの書式を編集するにはクリックします。マスター タイトルの書式設定</a:t>
            </a:r>
          </a:p>
        </p:txBody>
      </p:sp>
      <p:sp>
        <p:nvSpPr>
          <p:cNvPr id="10243" name="Rectangle 2">
            <a:extLst>
              <a:ext uri="{FF2B5EF4-FFF2-40B4-BE49-F238E27FC236}">
                <a16:creationId xmlns:a16="http://schemas.microsoft.com/office/drawing/2014/main" id="{9E4C9457-805A-B636-E642-E3D04E5E676C}"/>
              </a:ext>
            </a:extLst>
          </p:cNvPr>
          <p:cNvSpPr>
            <a:spLocks noGrp="1" noChangeArrowheads="1"/>
          </p:cNvSpPr>
          <p:nvPr>
            <p:ph type="body" idx="1"/>
          </p:nvPr>
        </p:nvSpPr>
        <p:spPr bwMode="auto">
          <a:xfrm>
            <a:off x="838200" y="1825625"/>
            <a:ext cx="105140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ja-JP" altLang="en-GB"/>
              <a:t>アウトラインテキストの書式を編集するにはクリックします。</a:t>
            </a:r>
          </a:p>
          <a:p>
            <a:pPr lvl="1"/>
            <a:r>
              <a:rPr lang="en-GB" altLang="ja-JP"/>
              <a:t>2</a:t>
            </a:r>
            <a:r>
              <a:rPr lang="ja-JP" altLang="en-GB"/>
              <a:t>レベル目のアウトライン</a:t>
            </a:r>
          </a:p>
          <a:p>
            <a:pPr lvl="2"/>
            <a:r>
              <a:rPr lang="en-GB" altLang="ja-JP"/>
              <a:t>3</a:t>
            </a:r>
            <a:r>
              <a:rPr lang="ja-JP" altLang="en-GB"/>
              <a:t>レベル目のアウトライン</a:t>
            </a:r>
          </a:p>
          <a:p>
            <a:pPr lvl="3"/>
            <a:r>
              <a:rPr lang="en-GB" altLang="ja-JP"/>
              <a:t>4</a:t>
            </a:r>
            <a:r>
              <a:rPr lang="ja-JP" altLang="en-GB"/>
              <a:t>レベル目のアウトライン</a:t>
            </a:r>
          </a:p>
          <a:p>
            <a:pPr lvl="4"/>
            <a:r>
              <a:rPr lang="en-GB" altLang="ja-JP"/>
              <a:t>5</a:t>
            </a:r>
            <a:r>
              <a:rPr lang="ja-JP" altLang="en-GB"/>
              <a:t>レベル目のアウトライン</a:t>
            </a:r>
          </a:p>
          <a:p>
            <a:pPr lvl="4"/>
            <a:r>
              <a:rPr lang="en-GB" altLang="ja-JP"/>
              <a:t>6</a:t>
            </a:r>
            <a:r>
              <a:rPr lang="ja-JP" altLang="en-GB"/>
              <a:t>レベル目のアウトライン</a:t>
            </a:r>
          </a:p>
          <a:p>
            <a:pPr lvl="4"/>
            <a:r>
              <a:rPr lang="en-GB" altLang="ja-JP"/>
              <a:t>7</a:t>
            </a:r>
            <a:r>
              <a:rPr lang="ja-JP" altLang="en-GB"/>
              <a:t>レベル目のアウトライン</a:t>
            </a:r>
          </a:p>
          <a:p>
            <a:pPr lvl="4"/>
            <a:r>
              <a:rPr lang="en-GB" altLang="ja-JP"/>
              <a:t>8</a:t>
            </a:r>
            <a:r>
              <a:rPr lang="ja-JP" altLang="en-GB"/>
              <a:t>レベル目のアウトライン</a:t>
            </a:r>
          </a:p>
          <a:p>
            <a:pPr lvl="0"/>
            <a:r>
              <a:rPr lang="en-GB" altLang="ja-JP"/>
              <a:t>9</a:t>
            </a:r>
            <a:r>
              <a:rPr lang="ja-JP" altLang="en-GB"/>
              <a:t>レベル目のアウトラインマスター テキストの書式設定</a:t>
            </a:r>
          </a:p>
          <a:p>
            <a:pPr lvl="1"/>
            <a:r>
              <a:rPr lang="ja-JP" altLang="en-GB"/>
              <a:t>第 </a:t>
            </a:r>
            <a:r>
              <a:rPr lang="en-GB" altLang="ja-JP"/>
              <a:t>2 </a:t>
            </a:r>
            <a:r>
              <a:rPr lang="ja-JP" altLang="en-GB"/>
              <a:t>レベル</a:t>
            </a:r>
          </a:p>
          <a:p>
            <a:pPr lvl="2"/>
            <a:r>
              <a:rPr lang="ja-JP" altLang="en-GB"/>
              <a:t>第 </a:t>
            </a:r>
            <a:r>
              <a:rPr lang="en-GB" altLang="ja-JP"/>
              <a:t>3 </a:t>
            </a:r>
            <a:r>
              <a:rPr lang="ja-JP" altLang="en-GB"/>
              <a:t>レベル</a:t>
            </a:r>
          </a:p>
          <a:p>
            <a:pPr lvl="3"/>
            <a:r>
              <a:rPr lang="ja-JP" altLang="en-GB"/>
              <a:t>第 </a:t>
            </a:r>
            <a:r>
              <a:rPr lang="en-GB" altLang="ja-JP"/>
              <a:t>4 </a:t>
            </a:r>
            <a:r>
              <a:rPr lang="ja-JP" altLang="en-GB"/>
              <a:t>レベル</a:t>
            </a:r>
          </a:p>
          <a:p>
            <a:pPr lvl="4"/>
            <a:r>
              <a:rPr lang="ja-JP" altLang="en-GB"/>
              <a:t>第 </a:t>
            </a:r>
            <a:r>
              <a:rPr lang="en-GB" altLang="ja-JP"/>
              <a:t>5 </a:t>
            </a:r>
            <a:r>
              <a:rPr lang="ja-JP" altLang="en-GB"/>
              <a:t>レベル</a:t>
            </a:r>
          </a:p>
        </p:txBody>
      </p:sp>
      <p:sp>
        <p:nvSpPr>
          <p:cNvPr id="2" name="Rectangle 3">
            <a:extLst>
              <a:ext uri="{FF2B5EF4-FFF2-40B4-BE49-F238E27FC236}">
                <a16:creationId xmlns:a16="http://schemas.microsoft.com/office/drawing/2014/main" id="{36EA0523-767D-F622-A11C-8E6CCCBC6413}"/>
              </a:ext>
            </a:extLst>
          </p:cNvPr>
          <p:cNvSpPr>
            <a:spLocks noGrp="1" noChangeArrowheads="1"/>
          </p:cNvSpPr>
          <p:nvPr>
            <p:ph type="dt"/>
          </p:nvPr>
        </p:nvSpPr>
        <p:spPr bwMode="auto">
          <a:xfrm>
            <a:off x="838200" y="6356350"/>
            <a:ext cx="2741613" cy="363538"/>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 pos="1447800" algn="l"/>
                <a:tab pos="2171700" algn="l"/>
              </a:tabLst>
              <a:defRPr>
                <a:solidFill>
                  <a:srgbClr val="000000"/>
                </a:solidFill>
                <a:latin typeface="+mn-lt"/>
                <a:ea typeface="ＭＳ Ｐ明朝" panose="02020600040205080304" pitchFamily="18" charset="-128"/>
              </a:defRPr>
            </a:lvl1pPr>
          </a:lstStyle>
          <a:p>
            <a:pPr>
              <a:defRPr/>
            </a:pPr>
            <a:r>
              <a:rPr lang="en-US" altLang="ja-JP"/>
              <a:t>2/19/24</a:t>
            </a:r>
          </a:p>
        </p:txBody>
      </p:sp>
      <p:sp>
        <p:nvSpPr>
          <p:cNvPr id="10245" name="Text Box 4">
            <a:extLst>
              <a:ext uri="{FF2B5EF4-FFF2-40B4-BE49-F238E27FC236}">
                <a16:creationId xmlns:a16="http://schemas.microsoft.com/office/drawing/2014/main" id="{BB428607-7743-64D1-01D2-A13352C5F215}"/>
              </a:ext>
            </a:extLst>
          </p:cNvPr>
          <p:cNvSpPr txBox="1">
            <a:spLocks noChangeArrowheads="1"/>
          </p:cNvSpPr>
          <p:nvPr/>
        </p:nvSpPr>
        <p:spPr bwMode="auto">
          <a:xfrm>
            <a:off x="4038600" y="6356350"/>
            <a:ext cx="4114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ja-JP" altLang="en-US"/>
          </a:p>
        </p:txBody>
      </p:sp>
      <p:sp>
        <p:nvSpPr>
          <p:cNvPr id="3" name="Rectangle 5">
            <a:extLst>
              <a:ext uri="{FF2B5EF4-FFF2-40B4-BE49-F238E27FC236}">
                <a16:creationId xmlns:a16="http://schemas.microsoft.com/office/drawing/2014/main" id="{DC330490-F392-872D-9DD4-1BFDAE2E9FD4}"/>
              </a:ext>
            </a:extLst>
          </p:cNvPr>
          <p:cNvSpPr>
            <a:spLocks noGrp="1" noChangeArrowheads="1"/>
          </p:cNvSpPr>
          <p:nvPr>
            <p:ph type="sldNum"/>
          </p:nvPr>
        </p:nvSpPr>
        <p:spPr bwMode="auto">
          <a:xfrm>
            <a:off x="8610600" y="6356350"/>
            <a:ext cx="2741613" cy="363538"/>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 pos="1447800" algn="l"/>
                <a:tab pos="2171700" algn="l"/>
              </a:tabLst>
              <a:defRPr smtClean="0">
                <a:solidFill>
                  <a:srgbClr val="000000"/>
                </a:solidFill>
                <a:latin typeface="+mn-lt"/>
                <a:ea typeface="ＭＳ Ｐ明朝" panose="02020600040205080304" pitchFamily="18" charset="-128"/>
              </a:defRPr>
            </a:lvl1pPr>
          </a:lstStyle>
          <a:p>
            <a:pPr>
              <a:defRPr/>
            </a:pPr>
            <a:fld id="{AAD82D9B-BD1F-4F71-B677-6B4D2DC785F9}" type="slidenum">
              <a:rPr lang="en-US" altLang="ja-JP"/>
              <a:pPr>
                <a:defRPr/>
              </a:pPr>
              <a:t>‹#›</a:t>
            </a:fld>
            <a:endParaRPr lang="en-US" altLang="ja-JP"/>
          </a:p>
        </p:txBody>
      </p:sp>
    </p:spTree>
    <p:extLst>
      <p:ext uri="{BB962C8B-B14F-4D97-AF65-F5344CB8AC3E}">
        <p14:creationId xmlns:p14="http://schemas.microsoft.com/office/powerpoint/2010/main" val="41027450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sldNum="0" hdr="0" ftr="0"/>
  <p:txStyles>
    <p:titleStyle>
      <a:lvl1pPr algn="l" defTabSz="449263" rtl="0" eaLnBrk="0" fontAlgn="base" hangingPunct="0">
        <a:lnSpc>
          <a:spcPct val="119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2pPr>
      <a:lvl3pPr algn="l" defTabSz="449263" rtl="0" eaLnBrk="0" fontAlgn="base" hangingPunct="0">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3pPr>
      <a:lvl4pPr algn="l" defTabSz="449263" rtl="0" eaLnBrk="0" fontAlgn="base" hangingPunct="0">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4pPr>
      <a:lvl5pPr algn="l" defTabSz="449263" rtl="0" eaLnBrk="0" fontAlgn="base" hangingPunct="0">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5pPr>
      <a:lvl6pPr marL="2514600" indent="-228600" algn="l" defTabSz="449263" rtl="0" fontAlgn="base">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6pPr>
      <a:lvl7pPr marL="2971800" indent="-228600" algn="l" defTabSz="449263" rtl="0" fontAlgn="base">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7pPr>
      <a:lvl8pPr marL="3429000" indent="-228600" algn="l" defTabSz="449263" rtl="0" fontAlgn="base">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8pPr>
      <a:lvl9pPr marL="3886200" indent="-228600" algn="l" defTabSz="449263" rtl="0" fontAlgn="base">
        <a:lnSpc>
          <a:spcPct val="119000"/>
        </a:lnSpc>
        <a:spcBef>
          <a:spcPct val="0"/>
        </a:spcBef>
        <a:spcAft>
          <a:spcPct val="0"/>
        </a:spcAft>
        <a:buClr>
          <a:srgbClr val="000000"/>
        </a:buClr>
        <a:buSzPct val="100000"/>
        <a:buFont typeface="Times New Roman" panose="02020603050405020304" pitchFamily="18" charset="0"/>
        <a:defRPr>
          <a:solidFill>
            <a:srgbClr val="000000"/>
          </a:solidFill>
          <a:latin typeface="游ゴシック" panose="020B0400000000000000" pitchFamily="50" charset="-128"/>
          <a:ea typeface="ＭＳ Ｐゴシック" panose="020B0600070205080204" pitchFamily="50" charset="-128"/>
        </a:defRPr>
      </a:lvl9pPr>
    </p:titleStyle>
    <p:bodyStyle>
      <a:lvl1pPr marL="342900" indent="-342900" algn="l" defTabSz="449263" rtl="0" eaLnBrk="0" fontAlgn="base" hangingPunct="0">
        <a:lnSpc>
          <a:spcPct val="119000"/>
        </a:lnSpc>
        <a:spcBef>
          <a:spcPct val="0"/>
        </a:spcBef>
        <a:spcAft>
          <a:spcPts val="1425"/>
        </a:spcAft>
        <a:buClr>
          <a:srgbClr val="000000"/>
        </a:buClr>
        <a:buSzPct val="100000"/>
        <a:buFont typeface="Times New Roman" panose="02020603050405020304" pitchFamily="18" charset="0"/>
        <a:defRPr sz="2800" kern="1200">
          <a:solidFill>
            <a:srgbClr val="000000"/>
          </a:solidFill>
          <a:latin typeface="+mn-lt"/>
          <a:ea typeface="+mn-ea"/>
          <a:cs typeface="+mn-cs"/>
        </a:defRPr>
      </a:lvl1pPr>
      <a:lvl2pPr marL="742950" indent="-285750" algn="l" defTabSz="449263" rtl="0" eaLnBrk="0" fontAlgn="base" hangingPunct="0">
        <a:lnSpc>
          <a:spcPct val="119000"/>
        </a:lnSpc>
        <a:spcBef>
          <a:spcPct val="0"/>
        </a:spcBef>
        <a:spcAft>
          <a:spcPts val="1138"/>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49263" rtl="0" eaLnBrk="0" fontAlgn="base" hangingPunct="0">
        <a:lnSpc>
          <a:spcPct val="119000"/>
        </a:lnSpc>
        <a:spcBef>
          <a:spcPct val="0"/>
        </a:spcBef>
        <a:spcAft>
          <a:spcPts val="850"/>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defTabSz="449263" rtl="0" eaLnBrk="0" fontAlgn="base" hangingPunct="0">
        <a:lnSpc>
          <a:spcPct val="119000"/>
        </a:lnSpc>
        <a:spcBef>
          <a:spcPct val="0"/>
        </a:spcBef>
        <a:spcAft>
          <a:spcPts val="575"/>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119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webp"/><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image" Target="../media/image3.webp"/><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884708-64EB-8D7E-525E-F5AD52B79A87}"/>
              </a:ext>
            </a:extLst>
          </p:cNvPr>
          <p:cNvSpPr>
            <a:spLocks noGrp="1"/>
          </p:cNvSpPr>
          <p:nvPr>
            <p:ph type="ctrTitle"/>
          </p:nvPr>
        </p:nvSpPr>
        <p:spPr>
          <a:xfrm>
            <a:off x="0" y="728130"/>
            <a:ext cx="12192000" cy="2573870"/>
          </a:xfrm>
        </p:spPr>
        <p:txBody>
          <a:bodyPr/>
          <a:lstStyle/>
          <a:p>
            <a:pPr algn="ctr"/>
            <a:r>
              <a:rPr kumimoji="1" lang="ja-JP" altLang="en-US" sz="7200" dirty="0">
                <a:solidFill>
                  <a:schemeClr val="tx1"/>
                </a:solidFill>
                <a:latin typeface="BIZ UDPゴシック" panose="020B0400000000000000" pitchFamily="50" charset="-128"/>
                <a:ea typeface="BIZ UDPゴシック" panose="020B0400000000000000" pitchFamily="50" charset="-128"/>
              </a:rPr>
              <a:t>令和</a:t>
            </a:r>
            <a:r>
              <a:rPr kumimoji="1" lang="en-US" altLang="ja-JP" sz="7200" dirty="0">
                <a:solidFill>
                  <a:schemeClr val="tx1"/>
                </a:solidFill>
                <a:latin typeface="BIZ UDPゴシック" panose="020B0400000000000000" pitchFamily="50" charset="-128"/>
                <a:ea typeface="BIZ UDPゴシック" panose="020B0400000000000000" pitchFamily="50" charset="-128"/>
              </a:rPr>
              <a:t>7</a:t>
            </a:r>
            <a:r>
              <a:rPr kumimoji="1" lang="ja-JP" altLang="en-US" sz="7200" dirty="0">
                <a:solidFill>
                  <a:schemeClr val="tx1"/>
                </a:solidFill>
                <a:latin typeface="BIZ UDPゴシック" panose="020B0400000000000000" pitchFamily="50" charset="-128"/>
                <a:ea typeface="BIZ UDPゴシック" panose="020B0400000000000000" pitchFamily="50" charset="-128"/>
              </a:rPr>
              <a:t>年度市川市健診事業等認定医更新講習会</a:t>
            </a:r>
          </a:p>
        </p:txBody>
      </p:sp>
      <p:sp>
        <p:nvSpPr>
          <p:cNvPr id="3" name="字幕 2">
            <a:extLst>
              <a:ext uri="{FF2B5EF4-FFF2-40B4-BE49-F238E27FC236}">
                <a16:creationId xmlns:a16="http://schemas.microsoft.com/office/drawing/2014/main" id="{9351BF61-8A01-2540-2227-370D27502F87}"/>
              </a:ext>
            </a:extLst>
          </p:cNvPr>
          <p:cNvSpPr>
            <a:spLocks noGrp="1"/>
          </p:cNvSpPr>
          <p:nvPr>
            <p:ph type="subTitle" idx="1"/>
          </p:nvPr>
        </p:nvSpPr>
        <p:spPr>
          <a:xfrm>
            <a:off x="1882986" y="4365793"/>
            <a:ext cx="8185574" cy="1628607"/>
          </a:xfrm>
        </p:spPr>
        <p:txBody>
          <a:bodyPr>
            <a:noAutofit/>
          </a:bodyPr>
          <a:lstStyle/>
          <a:p>
            <a:pPr algn="ctr"/>
            <a:r>
              <a:rPr kumimoji="1" lang="ja-JP" altLang="en-US" sz="4400" dirty="0">
                <a:solidFill>
                  <a:schemeClr val="tx1"/>
                </a:solidFill>
                <a:latin typeface="BIZ UDPゴシック" panose="020B0400000000000000" pitchFamily="50" charset="-128"/>
                <a:ea typeface="BIZ UDPゴシック" panose="020B0400000000000000" pitchFamily="50" charset="-128"/>
              </a:rPr>
              <a:t>　　令和</a:t>
            </a:r>
            <a:r>
              <a:rPr kumimoji="1" lang="en-US" altLang="ja-JP" sz="4400" dirty="0">
                <a:solidFill>
                  <a:schemeClr val="tx1"/>
                </a:solidFill>
                <a:latin typeface="BIZ UDPゴシック" panose="020B0400000000000000" pitchFamily="50" charset="-128"/>
                <a:ea typeface="BIZ UDPゴシック" panose="020B0400000000000000" pitchFamily="50" charset="-128"/>
              </a:rPr>
              <a:t>7</a:t>
            </a:r>
            <a:r>
              <a:rPr kumimoji="1" lang="ja-JP" altLang="en-US" sz="4400" dirty="0">
                <a:solidFill>
                  <a:schemeClr val="tx1"/>
                </a:solidFill>
                <a:latin typeface="BIZ UDPゴシック" panose="020B0400000000000000" pitchFamily="50" charset="-128"/>
                <a:ea typeface="BIZ UDPゴシック" panose="020B0400000000000000" pitchFamily="50" charset="-128"/>
              </a:rPr>
              <a:t>年</a:t>
            </a:r>
            <a:r>
              <a:rPr kumimoji="1" lang="en-US" altLang="ja-JP" sz="4400" dirty="0">
                <a:solidFill>
                  <a:schemeClr val="tx1"/>
                </a:solidFill>
                <a:latin typeface="BIZ UDPゴシック" panose="020B0400000000000000" pitchFamily="50" charset="-128"/>
                <a:ea typeface="BIZ UDPゴシック" panose="020B0400000000000000" pitchFamily="50" charset="-128"/>
              </a:rPr>
              <a:t>2</a:t>
            </a:r>
            <a:r>
              <a:rPr kumimoji="1" lang="ja-JP" altLang="en-US" sz="4400" dirty="0">
                <a:solidFill>
                  <a:schemeClr val="tx1"/>
                </a:solidFill>
                <a:latin typeface="BIZ UDPゴシック" panose="020B0400000000000000" pitchFamily="50" charset="-128"/>
                <a:ea typeface="BIZ UDPゴシック" panose="020B0400000000000000" pitchFamily="50" charset="-128"/>
              </a:rPr>
              <a:t>月</a:t>
            </a:r>
            <a:r>
              <a:rPr kumimoji="1" lang="en-US" altLang="ja-JP" sz="4400" dirty="0">
                <a:solidFill>
                  <a:schemeClr val="tx1"/>
                </a:solidFill>
                <a:latin typeface="BIZ UDPゴシック" panose="020B0400000000000000" pitchFamily="50" charset="-128"/>
                <a:ea typeface="BIZ UDPゴシック" panose="020B0400000000000000" pitchFamily="50" charset="-128"/>
              </a:rPr>
              <a:t>5</a:t>
            </a:r>
            <a:r>
              <a:rPr kumimoji="1" lang="ja-JP" altLang="en-US" sz="4400" dirty="0">
                <a:solidFill>
                  <a:schemeClr val="tx1"/>
                </a:solidFill>
                <a:latin typeface="BIZ UDPゴシック" panose="020B0400000000000000" pitchFamily="50" charset="-128"/>
                <a:ea typeface="BIZ UDPゴシック" panose="020B0400000000000000" pitchFamily="50" charset="-128"/>
              </a:rPr>
              <a:t>日　</a:t>
            </a:r>
            <a:r>
              <a:rPr kumimoji="1" lang="en-US" altLang="ja-JP" sz="4400" dirty="0">
                <a:solidFill>
                  <a:schemeClr val="tx1"/>
                </a:solidFill>
                <a:latin typeface="BIZ UDPゴシック" panose="020B0400000000000000" pitchFamily="50" charset="-128"/>
                <a:ea typeface="BIZ UDPゴシック" panose="020B0400000000000000" pitchFamily="50" charset="-128"/>
              </a:rPr>
              <a:t>19:30</a:t>
            </a:r>
            <a:r>
              <a:rPr kumimoji="1" lang="ja-JP" altLang="en-US" sz="4400" dirty="0">
                <a:solidFill>
                  <a:schemeClr val="tx1"/>
                </a:solidFill>
                <a:latin typeface="BIZ UDPゴシック" panose="020B0400000000000000" pitchFamily="50" charset="-128"/>
                <a:ea typeface="BIZ UDPゴシック" panose="020B0400000000000000" pitchFamily="50" charset="-128"/>
              </a:rPr>
              <a:t>～　　　　全日警ホール</a:t>
            </a:r>
          </a:p>
        </p:txBody>
      </p:sp>
    </p:spTree>
    <p:extLst>
      <p:ext uri="{BB962C8B-B14F-4D97-AF65-F5344CB8AC3E}">
        <p14:creationId xmlns:p14="http://schemas.microsoft.com/office/powerpoint/2010/main" val="3970477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00D0F2A-451A-8689-4BF3-57F4199F74E0}"/>
              </a:ext>
            </a:extLst>
          </p:cNvPr>
          <p:cNvSpPr txBox="1"/>
          <p:nvPr/>
        </p:nvSpPr>
        <p:spPr>
          <a:xfrm>
            <a:off x="2821044" y="2182583"/>
            <a:ext cx="7563318" cy="4524315"/>
          </a:xfrm>
          <a:prstGeom prst="rect">
            <a:avLst/>
          </a:prstGeom>
          <a:noFill/>
        </p:spPr>
        <p:txBody>
          <a:bodyPr wrap="square" rtlCol="0">
            <a:spAutoFit/>
          </a:bodyPr>
          <a:lstStyle/>
          <a:p>
            <a:r>
              <a:rPr kumimoji="1" lang="ja-JP" altLang="en-US" sz="4800" dirty="0">
                <a:latin typeface="UD デジタル 教科書体 NK-R" panose="02020400000000000000" pitchFamily="18" charset="-128"/>
                <a:ea typeface="UD デジタル 教科書体 NK-R" panose="02020400000000000000" pitchFamily="18" charset="-128"/>
              </a:rPr>
              <a:t>市川市では</a:t>
            </a:r>
            <a:endParaRPr kumimoji="1" lang="en-US" altLang="ja-JP" sz="4800" dirty="0">
              <a:latin typeface="UD デジタル 教科書体 NK-R" panose="02020400000000000000" pitchFamily="18" charset="-128"/>
              <a:ea typeface="UD デジタル 教科書体 NK-R" panose="02020400000000000000" pitchFamily="18" charset="-128"/>
            </a:endParaRPr>
          </a:p>
          <a:p>
            <a:r>
              <a:rPr kumimoji="1" lang="ja-JP" altLang="en-US" sz="4800" u="sng" dirty="0">
                <a:latin typeface="UD デジタル 教科書体 NK-R" panose="02020400000000000000" pitchFamily="18" charset="-128"/>
                <a:ea typeface="UD デジタル 教科書体 NK-R" panose="02020400000000000000" pitchFamily="18" charset="-128"/>
              </a:rPr>
              <a:t>健康増進法</a:t>
            </a:r>
            <a:r>
              <a:rPr kumimoji="1" lang="ja-JP" altLang="en-US" sz="4800" dirty="0">
                <a:latin typeface="UD デジタル 教科書体 NK-R" panose="02020400000000000000" pitchFamily="18" charset="-128"/>
                <a:ea typeface="UD デジタル 教科書体 NK-R" panose="02020400000000000000" pitchFamily="18" charset="-128"/>
              </a:rPr>
              <a:t>に基づき</a:t>
            </a:r>
            <a:endParaRPr kumimoji="1" lang="en-US" altLang="ja-JP" sz="4800" dirty="0">
              <a:latin typeface="UD デジタル 教科書体 NK-R" panose="02020400000000000000" pitchFamily="18" charset="-128"/>
              <a:ea typeface="UD デジタル 教科書体 NK-R" panose="02020400000000000000" pitchFamily="18" charset="-128"/>
            </a:endParaRPr>
          </a:p>
          <a:p>
            <a:r>
              <a:rPr kumimoji="1" lang="ja-JP" altLang="en-US" sz="4800" dirty="0">
                <a:latin typeface="UD デジタル 教科書体 NK-R" panose="02020400000000000000" pitchFamily="18" charset="-128"/>
                <a:ea typeface="UD デジタル 教科書体 NK-R" panose="02020400000000000000" pitchFamily="18" charset="-128"/>
              </a:rPr>
              <a:t>市民健康増進計画である</a:t>
            </a:r>
            <a:endParaRPr kumimoji="1" lang="en-US" altLang="ja-JP" sz="4800" dirty="0">
              <a:latin typeface="UD デジタル 教科書体 NK-R" panose="02020400000000000000" pitchFamily="18" charset="-128"/>
              <a:ea typeface="UD デジタル 教科書体 NK-R" panose="02020400000000000000" pitchFamily="18" charset="-128"/>
            </a:endParaRPr>
          </a:p>
          <a:p>
            <a:r>
              <a:rPr kumimoji="1" lang="ja-JP" altLang="en-US" sz="4800" dirty="0">
                <a:latin typeface="UD デジタル 教科書体 NK-R" panose="02020400000000000000" pitchFamily="18" charset="-128"/>
                <a:ea typeface="UD デジタル 教科書体 NK-R" panose="02020400000000000000" pitchFamily="18" charset="-128"/>
              </a:rPr>
              <a:t>「健康いちかわ</a:t>
            </a:r>
            <a:r>
              <a:rPr kumimoji="1" lang="en-US" altLang="ja-JP" sz="4800" dirty="0">
                <a:latin typeface="UD デジタル 教科書体 NK-R" panose="02020400000000000000" pitchFamily="18" charset="-128"/>
                <a:ea typeface="UD デジタル 教科書体 NK-R" panose="02020400000000000000" pitchFamily="18" charset="-128"/>
              </a:rPr>
              <a:t>21</a:t>
            </a:r>
            <a:r>
              <a:rPr kumimoji="1" lang="ja-JP" altLang="en-US" sz="4800" dirty="0">
                <a:latin typeface="UD デジタル 教科書体 NK-R" panose="02020400000000000000" pitchFamily="18" charset="-128"/>
                <a:ea typeface="UD デジタル 教科書体 NK-R" panose="02020400000000000000" pitchFamily="18" charset="-128"/>
              </a:rPr>
              <a:t>」を</a:t>
            </a:r>
            <a:endParaRPr kumimoji="1" lang="en-US" altLang="ja-JP" sz="4800" dirty="0">
              <a:latin typeface="UD デジタル 教科書体 NK-R" panose="02020400000000000000" pitchFamily="18" charset="-128"/>
              <a:ea typeface="UD デジタル 教科書体 NK-R" panose="02020400000000000000" pitchFamily="18" charset="-128"/>
            </a:endParaRPr>
          </a:p>
          <a:p>
            <a:r>
              <a:rPr kumimoji="1" lang="ja-JP" altLang="en-US" sz="4800" dirty="0">
                <a:latin typeface="UD デジタル 教科書体 NK-R" panose="02020400000000000000" pitchFamily="18" charset="-128"/>
                <a:ea typeface="UD デジタル 教科書体 NK-R" panose="02020400000000000000" pitchFamily="18" charset="-128"/>
              </a:rPr>
              <a:t>策定しています。</a:t>
            </a:r>
            <a:endParaRPr kumimoji="1" lang="en-US" altLang="ja-JP" sz="4800" dirty="0">
              <a:latin typeface="UD デジタル 教科書体 NK-R" panose="02020400000000000000" pitchFamily="18" charset="-128"/>
              <a:ea typeface="UD デジタル 教科書体 NK-R" panose="02020400000000000000" pitchFamily="18" charset="-128"/>
            </a:endParaRPr>
          </a:p>
          <a:p>
            <a:endParaRPr kumimoji="1" lang="ja-JP" altLang="en-US" sz="4800" dirty="0">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a:extLst>
              <a:ext uri="{FF2B5EF4-FFF2-40B4-BE49-F238E27FC236}">
                <a16:creationId xmlns:a16="http://schemas.microsoft.com/office/drawing/2014/main" id="{9846C4C4-563F-ABDF-63A9-170587D8172E}"/>
              </a:ext>
            </a:extLst>
          </p:cNvPr>
          <p:cNvSpPr txBox="1"/>
          <p:nvPr/>
        </p:nvSpPr>
        <p:spPr>
          <a:xfrm>
            <a:off x="1742720" y="883577"/>
            <a:ext cx="8706560" cy="1200329"/>
          </a:xfrm>
          <a:prstGeom prst="rect">
            <a:avLst/>
          </a:prstGeom>
          <a:noFill/>
        </p:spPr>
        <p:txBody>
          <a:bodyPr wrap="square" rtlCol="0">
            <a:spAutoFit/>
          </a:bodyPr>
          <a:lstStyle/>
          <a:p>
            <a:r>
              <a:rPr kumimoji="1" lang="ja-JP" altLang="en-US" sz="7200" u="sng" dirty="0">
                <a:latin typeface="UD デジタル 教科書体 NK-B" panose="02020700000000000000" pitchFamily="18" charset="-128"/>
                <a:ea typeface="UD デジタル 教科書体 NK-B" panose="02020700000000000000" pitchFamily="18" charset="-128"/>
              </a:rPr>
              <a:t>健診事業の法的根拠</a:t>
            </a:r>
          </a:p>
        </p:txBody>
      </p:sp>
    </p:spTree>
    <p:extLst>
      <p:ext uri="{BB962C8B-B14F-4D97-AF65-F5344CB8AC3E}">
        <p14:creationId xmlns:p14="http://schemas.microsoft.com/office/powerpoint/2010/main" val="1353539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2D61268-ECCB-BD31-EAA2-77117502B38B}"/>
              </a:ext>
            </a:extLst>
          </p:cNvPr>
          <p:cNvSpPr txBox="1"/>
          <p:nvPr/>
        </p:nvSpPr>
        <p:spPr>
          <a:xfrm>
            <a:off x="2001520" y="904240"/>
            <a:ext cx="8016240" cy="646331"/>
          </a:xfrm>
          <a:prstGeom prst="rect">
            <a:avLst/>
          </a:prstGeom>
          <a:noFill/>
        </p:spPr>
        <p:txBody>
          <a:bodyPr wrap="square" rtlCol="0">
            <a:spAutoFit/>
          </a:bodyPr>
          <a:lstStyle/>
          <a:p>
            <a:endParaRPr kumimoji="1" lang="en-US" altLang="ja-JP" dirty="0"/>
          </a:p>
          <a:p>
            <a:endParaRPr kumimoji="1" lang="ja-JP" altLang="en-US" dirty="0"/>
          </a:p>
        </p:txBody>
      </p:sp>
      <p:pic>
        <p:nvPicPr>
          <p:cNvPr id="3" name="Picture 1">
            <a:extLst>
              <a:ext uri="{FF2B5EF4-FFF2-40B4-BE49-F238E27FC236}">
                <a16:creationId xmlns:a16="http://schemas.microsoft.com/office/drawing/2014/main" id="{338A1EAA-362A-E98B-B617-33924A2A0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0340" y="255588"/>
            <a:ext cx="7851775" cy="6602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2">
            <a:extLst>
              <a:ext uri="{FF2B5EF4-FFF2-40B4-BE49-F238E27FC236}">
                <a16:creationId xmlns:a16="http://schemas.microsoft.com/office/drawing/2014/main" id="{BC40AB30-52C9-2F48-50B3-B45AE9968EF7}"/>
              </a:ext>
            </a:extLst>
          </p:cNvPr>
          <p:cNvSpPr txBox="1">
            <a:spLocks noChangeArrowheads="1"/>
          </p:cNvSpPr>
          <p:nvPr/>
        </p:nvSpPr>
        <p:spPr bwMode="auto">
          <a:xfrm>
            <a:off x="460058" y="695960"/>
            <a:ext cx="5146675" cy="706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ＭＳ Ｐゴシック" panose="020B0600070205080204" pitchFamily="50" charset="-128"/>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ＭＳ Ｐゴシック" panose="020B0600070205080204" pitchFamily="50" charset="-128"/>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ＭＳ Ｐゴシック" panose="020B0600070205080204" pitchFamily="50" charset="-128"/>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ＭＳ Ｐゴシック" panose="020B0600070205080204" pitchFamily="50" charset="-128"/>
              </a:defRPr>
            </a:lvl5pPr>
            <a:lvl6pPr marL="2514600" indent="-228600" algn="l" defTabSz="449263"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ＭＳ Ｐゴシック" panose="020B0600070205080204" pitchFamily="50" charset="-128"/>
              </a:defRPr>
            </a:lvl6pPr>
            <a:lvl7pPr marL="2971800" indent="-228600" algn="l" defTabSz="449263"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ＭＳ Ｐゴシック" panose="020B0600070205080204" pitchFamily="50" charset="-128"/>
              </a:defRPr>
            </a:lvl7pPr>
            <a:lvl8pPr marL="3429000" indent="-228600" algn="l" defTabSz="449263"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ＭＳ Ｐゴシック" panose="020B0600070205080204" pitchFamily="50" charset="-128"/>
              </a:defRPr>
            </a:lvl8pPr>
            <a:lvl9pPr marL="3886200" indent="-228600" algn="l" defTabSz="449263" rtl="0" fontAlgn="base">
              <a:lnSpc>
                <a:spcPct val="93000"/>
              </a:lnSpc>
              <a:spcBef>
                <a:spcPct val="0"/>
              </a:spcBef>
              <a:spcAft>
                <a:spcPct val="0"/>
              </a:spcAft>
              <a:buClr>
                <a:srgbClr val="000000"/>
              </a:buClr>
              <a:buSzPct val="100000"/>
              <a:buFont typeface="Times New Roman" panose="02020603050405020304" pitchFamily="18" charset="0"/>
              <a:defRPr>
                <a:solidFill>
                  <a:srgbClr val="000000"/>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Lst>
              <a:defRPr/>
            </a:pPr>
            <a:r>
              <a:rPr kumimoji="0" lang="ja-JP" altLang="ja-JP" sz="4400" b="0" i="0" u="none" strike="noStrike" kern="1200" cap="none" spc="0" normalizeH="0" baseline="0" noProof="0" dirty="0">
                <a:ln>
                  <a:noFill/>
                </a:ln>
                <a:solidFill>
                  <a:srgbClr val="000000"/>
                </a:solidFill>
                <a:effectLst/>
                <a:uLnTx/>
                <a:uFillTx/>
                <a:latin typeface="Arial"/>
                <a:ea typeface="ＭＳ Ｐゴシック"/>
                <a:cs typeface="+mj-cs"/>
              </a:rPr>
              <a:t>健康いちかわ２１</a:t>
            </a:r>
          </a:p>
        </p:txBody>
      </p:sp>
    </p:spTree>
    <p:extLst>
      <p:ext uri="{BB962C8B-B14F-4D97-AF65-F5344CB8AC3E}">
        <p14:creationId xmlns:p14="http://schemas.microsoft.com/office/powerpoint/2010/main" val="2555520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ED2CD8C-FF75-4D90-0EC1-E51557834547}"/>
              </a:ext>
            </a:extLst>
          </p:cNvPr>
          <p:cNvSpPr txBox="1"/>
          <p:nvPr/>
        </p:nvSpPr>
        <p:spPr>
          <a:xfrm>
            <a:off x="977900" y="843548"/>
            <a:ext cx="10868660" cy="1631216"/>
          </a:xfrm>
          <a:prstGeom prst="rect">
            <a:avLst/>
          </a:prstGeom>
          <a:noFill/>
        </p:spPr>
        <p:txBody>
          <a:bodyPr wrap="square">
            <a:spAutoFit/>
          </a:bodyPr>
          <a:lstStyle/>
          <a:p>
            <a:r>
              <a:rPr kumimoji="1" lang="ja-JP" altLang="en-US" sz="4800" dirty="0">
                <a:latin typeface="UD デジタル 教科書体 NK-R" panose="02020400000000000000" pitchFamily="18" charset="-128"/>
                <a:ea typeface="UD デジタル 教科書体 NK-R" panose="02020400000000000000" pitchFamily="18" charset="-128"/>
              </a:rPr>
              <a:t>市川市健康増進計画「健康いちかわ</a:t>
            </a:r>
            <a:r>
              <a:rPr kumimoji="1" lang="en-US" altLang="ja-JP" sz="4800" dirty="0">
                <a:latin typeface="UD デジタル 教科書体 NK-R" panose="02020400000000000000" pitchFamily="18" charset="-128"/>
                <a:ea typeface="UD デジタル 教科書体 NK-R" panose="02020400000000000000" pitchFamily="18" charset="-128"/>
              </a:rPr>
              <a:t>21</a:t>
            </a:r>
            <a:r>
              <a:rPr kumimoji="1" lang="ja-JP" altLang="en-US" sz="4800" dirty="0">
                <a:latin typeface="UD デジタル 教科書体 NK-R" panose="02020400000000000000" pitchFamily="18" charset="-128"/>
                <a:ea typeface="UD デジタル 教科書体 NK-R" panose="02020400000000000000" pitchFamily="18" charset="-128"/>
              </a:rPr>
              <a:t>」</a:t>
            </a:r>
            <a:endParaRPr kumimoji="1" lang="en-US" altLang="ja-JP" sz="4800" dirty="0">
              <a:latin typeface="UD デジタル 教科書体 NK-R" panose="02020400000000000000" pitchFamily="18" charset="-128"/>
              <a:ea typeface="UD デジタル 教科書体 NK-R" panose="02020400000000000000" pitchFamily="18" charset="-128"/>
            </a:endParaRPr>
          </a:p>
          <a:p>
            <a:r>
              <a:rPr kumimoji="1" lang="ja-JP" altLang="en-US" sz="4800" dirty="0">
                <a:latin typeface="UD デジタル 教科書体 NK-R" panose="02020400000000000000" pitchFamily="18" charset="-128"/>
                <a:ea typeface="UD デジタル 教科書体 NK-R" panose="02020400000000000000" pitchFamily="18" charset="-128"/>
              </a:rPr>
              <a:t>　　　　～歯・口腔の健康～から</a:t>
            </a:r>
            <a:br>
              <a:rPr kumimoji="1" lang="en-US" altLang="ja-JP" sz="4800" dirty="0">
                <a:latin typeface="UD デジタル 教科書体 NK-R" panose="02020400000000000000" pitchFamily="18" charset="-128"/>
                <a:ea typeface="UD デジタル 教科書体 NK-R" panose="02020400000000000000" pitchFamily="18" charset="-128"/>
              </a:rPr>
            </a:br>
            <a:r>
              <a:rPr kumimoji="1" lang="ja-JP" altLang="en-US" sz="400" dirty="0">
                <a:latin typeface="UD デジタル 教科書体 NK-R" panose="02020400000000000000" pitchFamily="18" charset="-128"/>
                <a:ea typeface="UD デジタル 教科書体 NK-R" panose="02020400000000000000" pitchFamily="18" charset="-128"/>
              </a:rPr>
              <a:t>　</a:t>
            </a:r>
            <a:endParaRPr kumimoji="1" lang="en-US" altLang="ja-JP" sz="2800" dirty="0">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a:extLst>
              <a:ext uri="{FF2B5EF4-FFF2-40B4-BE49-F238E27FC236}">
                <a16:creationId xmlns:a16="http://schemas.microsoft.com/office/drawing/2014/main" id="{63371A5A-9D20-5C80-0784-7B580E829B92}"/>
              </a:ext>
            </a:extLst>
          </p:cNvPr>
          <p:cNvSpPr txBox="1"/>
          <p:nvPr/>
        </p:nvSpPr>
        <p:spPr>
          <a:xfrm>
            <a:off x="7356666" y="5598920"/>
            <a:ext cx="5318217" cy="1077218"/>
          </a:xfrm>
          <a:prstGeom prst="rect">
            <a:avLst/>
          </a:prstGeom>
          <a:noFill/>
        </p:spPr>
        <p:txBody>
          <a:bodyPr wrap="square" rtlCol="0">
            <a:spAutoFit/>
          </a:bodyPr>
          <a:lstStyle/>
          <a:p>
            <a:r>
              <a:rPr kumimoji="1" lang="ja-JP" altLang="en-US" sz="3200" dirty="0">
                <a:solidFill>
                  <a:srgbClr val="FF0000"/>
                </a:solidFill>
                <a:latin typeface="UD デジタル 教科書体 NK-B" panose="02020700000000000000" pitchFamily="18" charset="-128"/>
                <a:ea typeface="UD デジタル 教科書体 NK-B" panose="02020700000000000000" pitchFamily="18" charset="-128"/>
              </a:rPr>
              <a:t>健診受診者に現状を伝え</a:t>
            </a:r>
            <a:endParaRPr kumimoji="1" lang="en-US" altLang="ja-JP" sz="32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3200" dirty="0">
                <a:solidFill>
                  <a:srgbClr val="FF0000"/>
                </a:solidFill>
                <a:latin typeface="UD デジタル 教科書体 NK-B" panose="02020700000000000000" pitchFamily="18" charset="-128"/>
                <a:ea typeface="UD デジタル 教科書体 NK-B" panose="02020700000000000000" pitchFamily="18" charset="-128"/>
              </a:rPr>
              <a:t>かかりつけ医になりましょう</a:t>
            </a:r>
          </a:p>
        </p:txBody>
      </p:sp>
      <p:sp>
        <p:nvSpPr>
          <p:cNvPr id="4" name="テキスト ボックス 3">
            <a:extLst>
              <a:ext uri="{FF2B5EF4-FFF2-40B4-BE49-F238E27FC236}">
                <a16:creationId xmlns:a16="http://schemas.microsoft.com/office/drawing/2014/main" id="{E634E5CE-1541-7B8A-3CB3-1F985ABDE45F}"/>
              </a:ext>
            </a:extLst>
          </p:cNvPr>
          <p:cNvSpPr txBox="1"/>
          <p:nvPr/>
        </p:nvSpPr>
        <p:spPr>
          <a:xfrm>
            <a:off x="1292274" y="2474764"/>
            <a:ext cx="10239911"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sng"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市川市の課題</a:t>
            </a:r>
            <a:br>
              <a:rPr kumimoji="1" lang="ja-JP" altLang="en-US"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br>
            <a:r>
              <a:rPr kumimoji="1" lang="ja-JP" altLang="en-US"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1 </a:t>
            </a:r>
            <a:r>
              <a:rPr kumimoji="1" lang="ja-JP" altLang="en-US"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年に</a:t>
            </a:r>
            <a:r>
              <a:rPr kumimoji="1" lang="en-US" altLang="ja-JP"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1 </a:t>
            </a:r>
            <a:r>
              <a:rPr kumimoji="1" lang="ja-JP" altLang="en-US"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回歯科健康診査を受診する人が少ない。</a:t>
            </a:r>
            <a:br>
              <a:rPr kumimoji="1" lang="ja-JP" altLang="en-US"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br>
            <a:r>
              <a:rPr kumimoji="1" lang="ja-JP" altLang="en-US"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○かかりつけ歯科医を持つ人が少ない。</a:t>
            </a:r>
            <a:br>
              <a:rPr kumimoji="1" lang="ja-JP" altLang="en-US"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br>
            <a:r>
              <a:rPr kumimoji="1" lang="ja-JP" altLang="en-US"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1 </a:t>
            </a:r>
            <a:r>
              <a:rPr kumimoji="1" lang="ja-JP" altLang="en-US"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日</a:t>
            </a:r>
            <a:r>
              <a:rPr kumimoji="1" lang="en-US" altLang="ja-JP"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1 </a:t>
            </a:r>
            <a:r>
              <a:rPr kumimoji="1" lang="ja-JP" altLang="en-US"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回ていねいに歯をみがいている人の割合は</a:t>
            </a:r>
            <a:endParaRPr kumimoji="1" lang="en-US" altLang="ja-JP"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増えているものの、歯周病の増加から正しくみがけて</a:t>
            </a:r>
            <a:endParaRPr kumimoji="1" lang="en-US" altLang="ja-JP"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いない人が多いことが考えられる。</a:t>
            </a:r>
            <a:endParaRPr kumimoji="0" lang="ja-JP" altLang="en-US" sz="36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Tree>
    <p:extLst>
      <p:ext uri="{BB962C8B-B14F-4D97-AF65-F5344CB8AC3E}">
        <p14:creationId xmlns:p14="http://schemas.microsoft.com/office/powerpoint/2010/main" val="308115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7AC0E5B-684D-A7F2-56DB-1B2066E7C575}"/>
              </a:ext>
            </a:extLst>
          </p:cNvPr>
          <p:cNvSpPr txBox="1"/>
          <p:nvPr/>
        </p:nvSpPr>
        <p:spPr>
          <a:xfrm>
            <a:off x="723900" y="1085563"/>
            <a:ext cx="11019462" cy="1200329"/>
          </a:xfrm>
          <a:prstGeom prst="rect">
            <a:avLst/>
          </a:prstGeom>
          <a:noFill/>
        </p:spPr>
        <p:txBody>
          <a:bodyPr wrap="square">
            <a:spAutoFit/>
          </a:bodyPr>
          <a:lstStyle/>
          <a:p>
            <a:r>
              <a:rPr kumimoji="1" lang="ja-JP" altLang="en-US" sz="3600" u="sng" dirty="0">
                <a:latin typeface="UD デジタル 教科書体 NK-R" panose="02020400000000000000" pitchFamily="18" charset="-128"/>
                <a:ea typeface="UD デジタル 教科書体 NK-R" panose="02020400000000000000" pitchFamily="18" charset="-128"/>
              </a:rPr>
              <a:t>具体的な施策</a:t>
            </a:r>
            <a:br>
              <a:rPr kumimoji="1" lang="ja-JP" altLang="en-US" sz="3600" dirty="0">
                <a:latin typeface="UD デジタル 教科書体 NK-R" panose="02020400000000000000" pitchFamily="18" charset="-128"/>
                <a:ea typeface="UD デジタル 教科書体 NK-R" panose="02020400000000000000" pitchFamily="18" charset="-128"/>
              </a:rPr>
            </a:br>
            <a:endParaRPr lang="ja-JP" altLang="en-US" sz="3600" dirty="0"/>
          </a:p>
        </p:txBody>
      </p:sp>
      <p:sp>
        <p:nvSpPr>
          <p:cNvPr id="2" name="テキスト ボックス 1">
            <a:extLst>
              <a:ext uri="{FF2B5EF4-FFF2-40B4-BE49-F238E27FC236}">
                <a16:creationId xmlns:a16="http://schemas.microsoft.com/office/drawing/2014/main" id="{994615CC-347D-8C90-75BE-4A701746C8B5}"/>
              </a:ext>
            </a:extLst>
          </p:cNvPr>
          <p:cNvSpPr txBox="1"/>
          <p:nvPr/>
        </p:nvSpPr>
        <p:spPr>
          <a:xfrm>
            <a:off x="1073221" y="1802119"/>
            <a:ext cx="10890607"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○歯・口腔に関する正しい情報を提供します。</a:t>
            </a:r>
            <a:br>
              <a:rPr kumimoji="1" lang="ja-JP" altLang="en-US"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br>
            <a:r>
              <a:rPr kumimoji="1" lang="ja-JP" altLang="en-US"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○ライフステージに応じた</a:t>
            </a:r>
            <a:r>
              <a:rPr kumimoji="1" lang="ja-JP" altLang="en-US" sz="3600" b="1" i="0" u="sng"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mn-cs"/>
              </a:rPr>
              <a:t>歯科健康診査</a:t>
            </a:r>
            <a:r>
              <a:rPr kumimoji="1" lang="ja-JP" altLang="en-US"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や歯科健康</a:t>
            </a:r>
            <a:endParaRPr kumimoji="1" lang="en-US" altLang="ja-JP"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教育事業を実施します。</a:t>
            </a:r>
            <a:br>
              <a:rPr kumimoji="1" lang="ja-JP" altLang="en-US"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br>
            <a:r>
              <a:rPr kumimoji="1" lang="ja-JP" altLang="en-US"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○歯・口腔に関するケアの相談を受け、支援の充実を</a:t>
            </a:r>
            <a:endParaRPr kumimoji="1" lang="en-US" altLang="ja-JP"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図ります。</a:t>
            </a:r>
            <a:br>
              <a:rPr kumimoji="1" lang="ja-JP" altLang="en-US"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br>
            <a:r>
              <a:rPr kumimoji="1" lang="ja-JP" altLang="en-US"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○かかりつけ歯科医を持ち、むし歯や歯周病の早期</a:t>
            </a:r>
            <a:endParaRPr kumimoji="1" lang="en-US" altLang="ja-JP"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発見・早期治療の大切さを周知します。</a:t>
            </a:r>
            <a:endParaRPr kumimoji="0" lang="ja-JP" altLang="en-US" sz="3600" b="0" i="0" u="none" strike="noStrike" kern="1200" cap="none" spc="0" normalizeH="0" baseline="0" noProof="0" dirty="0">
              <a:ln>
                <a:noFill/>
              </a:ln>
              <a:solidFill>
                <a:prstClr val="black"/>
              </a:solidFill>
              <a:effectLst/>
              <a:uLnTx/>
              <a:uFillTx/>
              <a:latin typeface="Trebuchet MS" panose="020B0603020202020204"/>
              <a:ea typeface="メイリオ" panose="020B0604030504040204" pitchFamily="50" charset="-128"/>
              <a:cs typeface="+mn-cs"/>
            </a:endParaRPr>
          </a:p>
        </p:txBody>
      </p:sp>
    </p:spTree>
    <p:extLst>
      <p:ext uri="{BB962C8B-B14F-4D97-AF65-F5344CB8AC3E}">
        <p14:creationId xmlns:p14="http://schemas.microsoft.com/office/powerpoint/2010/main" val="290828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E2A9FD0-D3A0-1509-9761-95BAB6F611A3}"/>
              </a:ext>
            </a:extLst>
          </p:cNvPr>
          <p:cNvPicPr>
            <a:picLocks noChangeAspect="1"/>
          </p:cNvPicPr>
          <p:nvPr/>
        </p:nvPicPr>
        <p:blipFill>
          <a:blip r:embed="rId2"/>
          <a:srcRect l="23362" t="14192" r="33707" b="72745"/>
          <a:stretch/>
        </p:blipFill>
        <p:spPr>
          <a:xfrm>
            <a:off x="-2159" y="113708"/>
            <a:ext cx="12194159" cy="1971143"/>
          </a:xfrm>
          <a:prstGeom prst="rect">
            <a:avLst/>
          </a:prstGeom>
        </p:spPr>
      </p:pic>
      <p:pic>
        <p:nvPicPr>
          <p:cNvPr id="4" name="図 3">
            <a:extLst>
              <a:ext uri="{FF2B5EF4-FFF2-40B4-BE49-F238E27FC236}">
                <a16:creationId xmlns:a16="http://schemas.microsoft.com/office/drawing/2014/main" id="{B4FD46FC-14F3-14A6-EF82-BB9138228306}"/>
              </a:ext>
            </a:extLst>
          </p:cNvPr>
          <p:cNvPicPr>
            <a:picLocks noChangeAspect="1"/>
          </p:cNvPicPr>
          <p:nvPr/>
        </p:nvPicPr>
        <p:blipFill>
          <a:blip r:embed="rId2"/>
          <a:srcRect l="23362" t="83306" r="33707" b="5073"/>
          <a:stretch/>
        </p:blipFill>
        <p:spPr>
          <a:xfrm>
            <a:off x="-2159" y="2084851"/>
            <a:ext cx="12194158" cy="1753631"/>
          </a:xfrm>
          <a:prstGeom prst="rect">
            <a:avLst/>
          </a:prstGeom>
        </p:spPr>
      </p:pic>
      <p:sp>
        <p:nvSpPr>
          <p:cNvPr id="2" name="テキスト ボックス 1">
            <a:extLst>
              <a:ext uri="{FF2B5EF4-FFF2-40B4-BE49-F238E27FC236}">
                <a16:creationId xmlns:a16="http://schemas.microsoft.com/office/drawing/2014/main" id="{86339638-241A-4D99-61F9-57B139D69463}"/>
              </a:ext>
            </a:extLst>
          </p:cNvPr>
          <p:cNvSpPr txBox="1"/>
          <p:nvPr/>
        </p:nvSpPr>
        <p:spPr>
          <a:xfrm>
            <a:off x="1972638" y="4066636"/>
            <a:ext cx="10414571" cy="2677656"/>
          </a:xfrm>
          <a:prstGeom prst="rect">
            <a:avLst/>
          </a:prstGeom>
          <a:noFill/>
        </p:spPr>
        <p:txBody>
          <a:bodyPr wrap="square" rtlCol="0">
            <a:spAutoFit/>
          </a:bodyPr>
          <a:lstStyle/>
          <a:p>
            <a:r>
              <a:rPr kumimoji="1" lang="ja-JP" altLang="en-US" sz="2800" dirty="0">
                <a:latin typeface="UD デジタル 教科書体 NK-R" panose="02020400000000000000" pitchFamily="18" charset="-128"/>
                <a:ea typeface="UD デジタル 教科書体 NK-R" panose="02020400000000000000" pitchFamily="18" charset="-128"/>
              </a:rPr>
              <a:t>乳幼児期：</a:t>
            </a:r>
            <a:r>
              <a:rPr kumimoji="1" lang="en-US" altLang="ja-JP" sz="2800" dirty="0">
                <a:latin typeface="UD デジタル 教科書体 NK-R" panose="02020400000000000000" pitchFamily="18" charset="-128"/>
                <a:ea typeface="UD デジタル 教科書体 NK-R" panose="02020400000000000000" pitchFamily="18" charset="-128"/>
              </a:rPr>
              <a:t>1</a:t>
            </a:r>
            <a:r>
              <a:rPr kumimoji="1" lang="ja-JP" altLang="en-US" sz="2800" dirty="0">
                <a:latin typeface="UD デジタル 教科書体 NK-R" panose="02020400000000000000" pitchFamily="18" charset="-128"/>
                <a:ea typeface="UD デジタル 教科書体 NK-R" panose="02020400000000000000" pitchFamily="18" charset="-128"/>
              </a:rPr>
              <a:t>歳</a:t>
            </a:r>
            <a:r>
              <a:rPr kumimoji="1" lang="en-US" altLang="ja-JP" sz="2800" dirty="0">
                <a:latin typeface="UD デジタル 教科書体 NK-R" panose="02020400000000000000" pitchFamily="18" charset="-128"/>
                <a:ea typeface="UD デジタル 教科書体 NK-R" panose="02020400000000000000" pitchFamily="18" charset="-128"/>
              </a:rPr>
              <a:t>6</a:t>
            </a:r>
            <a:r>
              <a:rPr kumimoji="1" lang="ja-JP" altLang="en-US" sz="2800" dirty="0">
                <a:latin typeface="UD デジタル 教科書体 NK-R" panose="02020400000000000000" pitchFamily="18" charset="-128"/>
                <a:ea typeface="UD デジタル 教科書体 NK-R" panose="02020400000000000000" pitchFamily="18" charset="-128"/>
              </a:rPr>
              <a:t>か月児健康診査、</a:t>
            </a:r>
            <a:r>
              <a:rPr kumimoji="1" lang="en-US" altLang="ja-JP" sz="2800" dirty="0">
                <a:latin typeface="UD デジタル 教科書体 NK-R" panose="02020400000000000000" pitchFamily="18" charset="-128"/>
                <a:ea typeface="UD デジタル 教科書体 NK-R" panose="02020400000000000000" pitchFamily="18" charset="-128"/>
              </a:rPr>
              <a:t>2</a:t>
            </a:r>
            <a:r>
              <a:rPr kumimoji="1" lang="ja-JP" altLang="en-US" sz="2800" dirty="0">
                <a:latin typeface="UD デジタル 教科書体 NK-R" panose="02020400000000000000" pitchFamily="18" charset="-128"/>
                <a:ea typeface="UD デジタル 教科書体 NK-R" panose="02020400000000000000" pitchFamily="18" charset="-128"/>
              </a:rPr>
              <a:t>歳半フッ化物塗布、</a:t>
            </a:r>
            <a:endParaRPr kumimoji="1" lang="en-US" altLang="ja-JP" sz="2800" dirty="0">
              <a:latin typeface="UD デジタル 教科書体 NK-R" panose="02020400000000000000" pitchFamily="18" charset="-128"/>
              <a:ea typeface="UD デジタル 教科書体 NK-R" panose="02020400000000000000" pitchFamily="18" charset="-128"/>
            </a:endParaRPr>
          </a:p>
          <a:p>
            <a:r>
              <a:rPr kumimoji="1" lang="en-US" altLang="ja-JP" sz="2800" dirty="0">
                <a:latin typeface="UD デジタル 教科書体 NK-R" panose="02020400000000000000" pitchFamily="18" charset="-128"/>
                <a:ea typeface="UD デジタル 教科書体 NK-R" panose="02020400000000000000" pitchFamily="18" charset="-128"/>
              </a:rPr>
              <a:t>			</a:t>
            </a:r>
            <a:r>
              <a:rPr kumimoji="1" lang="ja-JP" altLang="en-US" sz="2800" dirty="0">
                <a:latin typeface="UD デジタル 教科書体 NK-R" panose="02020400000000000000" pitchFamily="18" charset="-128"/>
                <a:ea typeface="UD デジタル 教科書体 NK-R" panose="02020400000000000000" pitchFamily="18" charset="-128"/>
              </a:rPr>
              <a:t>　</a:t>
            </a:r>
            <a:r>
              <a:rPr kumimoji="1" lang="en-US" altLang="ja-JP" sz="2800" dirty="0">
                <a:latin typeface="UD デジタル 教科書体 NK-R" panose="02020400000000000000" pitchFamily="18" charset="-128"/>
                <a:ea typeface="UD デジタル 教科書体 NK-R" panose="02020400000000000000" pitchFamily="18" charset="-128"/>
              </a:rPr>
              <a:t>3</a:t>
            </a:r>
            <a:r>
              <a:rPr kumimoji="1" lang="ja-JP" altLang="en-US" sz="2800" dirty="0">
                <a:latin typeface="UD デジタル 教科書体 NK-R" panose="02020400000000000000" pitchFamily="18" charset="-128"/>
                <a:ea typeface="UD デジタル 教科書体 NK-R" panose="02020400000000000000" pitchFamily="18" charset="-128"/>
              </a:rPr>
              <a:t>歳児健康診査、</a:t>
            </a:r>
            <a:r>
              <a:rPr kumimoji="1" lang="en-US" altLang="ja-JP" sz="2800" dirty="0">
                <a:latin typeface="UD デジタル 教科書体 NK-R" panose="02020400000000000000" pitchFamily="18" charset="-128"/>
                <a:ea typeface="UD デジタル 教科書体 NK-R" panose="02020400000000000000" pitchFamily="18" charset="-128"/>
              </a:rPr>
              <a:t>4</a:t>
            </a:r>
            <a:r>
              <a:rPr kumimoji="1" lang="ja-JP" altLang="en-US" sz="2800" dirty="0">
                <a:latin typeface="UD デジタル 教科書体 NK-R" panose="02020400000000000000" pitchFamily="18" charset="-128"/>
                <a:ea typeface="UD デジタル 教科書体 NK-R" panose="02020400000000000000" pitchFamily="18" charset="-128"/>
              </a:rPr>
              <a:t>歳半フッ化物塗布、就学時健康診断</a:t>
            </a:r>
            <a:endParaRPr kumimoji="1" lang="en-US" altLang="ja-JP" sz="2800" dirty="0">
              <a:latin typeface="UD デジタル 教科書体 NK-R" panose="02020400000000000000" pitchFamily="18" charset="-128"/>
              <a:ea typeface="UD デジタル 教科書体 NK-R" panose="02020400000000000000" pitchFamily="18" charset="-128"/>
            </a:endParaRPr>
          </a:p>
          <a:p>
            <a:r>
              <a:rPr kumimoji="1" lang="ja-JP" altLang="en-US" sz="2800" dirty="0">
                <a:latin typeface="UD デジタル 教科書体 NK-R" panose="02020400000000000000" pitchFamily="18" charset="-128"/>
                <a:ea typeface="UD デジタル 教科書体 NK-R" panose="02020400000000000000" pitchFamily="18" charset="-128"/>
              </a:rPr>
              <a:t>少年期、青年期：学校歯科健診</a:t>
            </a:r>
            <a:endParaRPr kumimoji="1" lang="en-US" altLang="ja-JP" sz="2800" dirty="0">
              <a:latin typeface="UD デジタル 教科書体 NK-R" panose="02020400000000000000" pitchFamily="18" charset="-128"/>
              <a:ea typeface="UD デジタル 教科書体 NK-R" panose="02020400000000000000" pitchFamily="18" charset="-128"/>
            </a:endParaRPr>
          </a:p>
          <a:p>
            <a:r>
              <a:rPr kumimoji="1" lang="ja-JP" altLang="en-US" sz="2800" dirty="0">
                <a:latin typeface="UD デジタル 教科書体 NK-R" panose="02020400000000000000" pitchFamily="18" charset="-128"/>
                <a:ea typeface="UD デジタル 教科書体 NK-R" panose="02020400000000000000" pitchFamily="18" charset="-128"/>
              </a:rPr>
              <a:t>青年期、壮年期：二十歳の歯科健康診査、妊婦歯科健康診査</a:t>
            </a:r>
            <a:endParaRPr kumimoji="1" lang="en-US" altLang="ja-JP" sz="2800" dirty="0">
              <a:latin typeface="UD デジタル 教科書体 NK-R" panose="02020400000000000000" pitchFamily="18" charset="-128"/>
              <a:ea typeface="UD デジタル 教科書体 NK-R" panose="02020400000000000000" pitchFamily="18" charset="-128"/>
            </a:endParaRPr>
          </a:p>
          <a:p>
            <a:r>
              <a:rPr kumimoji="1" lang="en-US" altLang="ja-JP" sz="2800" dirty="0">
                <a:latin typeface="UD デジタル 教科書体 NK-R" panose="02020400000000000000" pitchFamily="18" charset="-128"/>
                <a:ea typeface="UD デジタル 教科書体 NK-R" panose="02020400000000000000" pitchFamily="18" charset="-128"/>
              </a:rPr>
              <a:t>30</a:t>
            </a:r>
            <a:r>
              <a:rPr kumimoji="1" lang="ja-JP" altLang="en-US" sz="2800" dirty="0">
                <a:latin typeface="UD デジタル 教科書体 NK-R" panose="02020400000000000000" pitchFamily="18" charset="-128"/>
                <a:ea typeface="UD デジタル 教科書体 NK-R" panose="02020400000000000000" pitchFamily="18" charset="-128"/>
              </a:rPr>
              <a:t>～</a:t>
            </a:r>
            <a:r>
              <a:rPr kumimoji="1" lang="en-US" altLang="ja-JP" sz="2800" dirty="0">
                <a:latin typeface="UD デジタル 教科書体 NK-R" panose="02020400000000000000" pitchFamily="18" charset="-128"/>
                <a:ea typeface="UD デジタル 教科書体 NK-R" panose="02020400000000000000" pitchFamily="18" charset="-128"/>
              </a:rPr>
              <a:t>70</a:t>
            </a:r>
            <a:r>
              <a:rPr kumimoji="1" lang="ja-JP" altLang="en-US" sz="2800" dirty="0">
                <a:latin typeface="UD デジタル 教科書体 NK-R" panose="02020400000000000000" pitchFamily="18" charset="-128"/>
                <a:ea typeface="UD デジタル 教科書体 NK-R" panose="02020400000000000000" pitchFamily="18" charset="-128"/>
              </a:rPr>
              <a:t>歳：歯周疾患検診</a:t>
            </a:r>
            <a:endParaRPr kumimoji="1" lang="en-US" altLang="ja-JP" sz="2800" dirty="0">
              <a:latin typeface="UD デジタル 教科書体 NK-R" panose="02020400000000000000" pitchFamily="18" charset="-128"/>
              <a:ea typeface="UD デジタル 教科書体 NK-R" panose="02020400000000000000" pitchFamily="18" charset="-128"/>
            </a:endParaRPr>
          </a:p>
          <a:p>
            <a:r>
              <a:rPr kumimoji="1" lang="en-US" altLang="ja-JP" sz="2800" dirty="0">
                <a:latin typeface="UD デジタル 教科書体 NK-R" panose="02020400000000000000" pitchFamily="18" charset="-128"/>
                <a:ea typeface="UD デジタル 教科書体 NK-R" panose="02020400000000000000" pitchFamily="18" charset="-128"/>
              </a:rPr>
              <a:t>75</a:t>
            </a:r>
            <a:r>
              <a:rPr kumimoji="1" lang="ja-JP" altLang="en-US" sz="2800" dirty="0">
                <a:latin typeface="UD デジタル 教科書体 NK-R" panose="02020400000000000000" pitchFamily="18" charset="-128"/>
                <a:ea typeface="UD デジタル 教科書体 NK-R" panose="02020400000000000000" pitchFamily="18" charset="-128"/>
              </a:rPr>
              <a:t>歳：後期高齢者歯科口腔健康診査</a:t>
            </a:r>
          </a:p>
        </p:txBody>
      </p:sp>
    </p:spTree>
    <p:extLst>
      <p:ext uri="{BB962C8B-B14F-4D97-AF65-F5344CB8AC3E}">
        <p14:creationId xmlns:p14="http://schemas.microsoft.com/office/powerpoint/2010/main" val="33952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
            <a:extLst>
              <a:ext uri="{FF2B5EF4-FFF2-40B4-BE49-F238E27FC236}">
                <a16:creationId xmlns:a16="http://schemas.microsoft.com/office/drawing/2014/main" id="{B5C854EE-296D-7A88-E6D4-F03474E8E484}"/>
              </a:ext>
            </a:extLst>
          </p:cNvPr>
          <p:cNvSpPr>
            <a:spLocks noGrp="1" noChangeArrowheads="1"/>
          </p:cNvSpPr>
          <p:nvPr>
            <p:ph type="title" idx="4294967295"/>
          </p:nvPr>
        </p:nvSpPr>
        <p:spPr>
          <a:xfrm>
            <a:off x="609600" y="274638"/>
            <a:ext cx="10972800" cy="706437"/>
          </a:xfrm>
        </p:spPr>
        <p:txBody>
          <a:bodyPr/>
          <a:lstStyle/>
          <a:p>
            <a:pP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pPr>
            <a:endParaRPr lang="ja-JP" altLang="ja-JP"/>
          </a:p>
        </p:txBody>
      </p:sp>
      <p:pic>
        <p:nvPicPr>
          <p:cNvPr id="167939" name="Picture 2">
            <a:extLst>
              <a:ext uri="{FF2B5EF4-FFF2-40B4-BE49-F238E27FC236}">
                <a16:creationId xmlns:a16="http://schemas.microsoft.com/office/drawing/2014/main" id="{D0B516B6-2CB9-FDDE-9479-7D87885180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91500" cy="6083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7" name="Picture 3">
            <a:extLst>
              <a:ext uri="{FF2B5EF4-FFF2-40B4-BE49-F238E27FC236}">
                <a16:creationId xmlns:a16="http://schemas.microsoft.com/office/drawing/2014/main" id="{433D59D9-D671-63BF-EFD1-255B236D66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538" y="914400"/>
            <a:ext cx="9007475" cy="5761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additive="repl">
                                        <p:cTn id="6" dur="1" fill="hold">
                                          <p:stCondLst>
                                            <p:cond delay="0"/>
                                          </p:stCondLst>
                                        </p:cTn>
                                        <p:tgtEl>
                                          <p:spTgt spid="26627"/>
                                        </p:tgtEl>
                                        <p:attrNameLst>
                                          <p:attrName>style.visibility</p:attrName>
                                        </p:attrNameLst>
                                      </p:cBhvr>
                                      <p:to>
                                        <p:strVal val="visible"/>
                                      </p:to>
                                    </p:set>
                                    <p:anim calcmode="lin" valueType="num">
                                      <p:cBhvr additive="repl">
                                        <p:cTn id="7" dur="500" fill="hold"/>
                                        <p:tgtEl>
                                          <p:spTgt spid="26627"/>
                                        </p:tgtEl>
                                        <p:attrNameLst>
                                          <p:attrName>ppt_w</p:attrName>
                                        </p:attrNameLst>
                                      </p:cBhvr>
                                      <p:tavLst>
                                        <p:tav tm="100000">
                                          <p:val>
                                            <p:fltVal val="0"/>
                                          </p:val>
                                        </p:tav>
                                        <p:tav>
                                          <p:val>
                                            <p:strVal val="#ppt_w"/>
                                          </p:val>
                                        </p:tav>
                                      </p:tavLst>
                                    </p:anim>
                                    <p:anim calcmode="lin" valueType="num">
                                      <p:cBhvr additive="repl">
                                        <p:cTn id="8" dur="500" fill="hold"/>
                                        <p:tgtEl>
                                          <p:spTgt spid="26627"/>
                                        </p:tgtEl>
                                        <p:attrNameLst>
                                          <p:attrName>ppt_h</p:attrName>
                                        </p:attrNameLst>
                                      </p:cBhvr>
                                      <p:tavLst>
                                        <p:tav tm="100000">
                                          <p:val>
                                            <p:fltVal val="0"/>
                                          </p:val>
                                        </p:tav>
                                        <p:tav>
                                          <p:val>
                                            <p:strVal val="#ppt_h"/>
                                          </p:val>
                                        </p:tav>
                                      </p:tavLst>
                                    </p:anim>
                                    <p:animEffect transition="in" filter="fade">
                                      <p:cBhvr additive="repl">
                                        <p:cTn id="9"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
            <a:extLst>
              <a:ext uri="{FF2B5EF4-FFF2-40B4-BE49-F238E27FC236}">
                <a16:creationId xmlns:a16="http://schemas.microsoft.com/office/drawing/2014/main" id="{F0715573-976E-7CE4-FB08-FFD54A564417}"/>
              </a:ext>
            </a:extLst>
          </p:cNvPr>
          <p:cNvSpPr>
            <a:spLocks noGrp="1" noChangeArrowheads="1"/>
          </p:cNvSpPr>
          <p:nvPr>
            <p:ph type="title" idx="4294967295"/>
          </p:nvPr>
        </p:nvSpPr>
        <p:spPr>
          <a:xfrm>
            <a:off x="2671121" y="723977"/>
            <a:ext cx="7488237" cy="2411412"/>
          </a:xfrm>
        </p:spPr>
        <p:txBody>
          <a:bodyPr/>
          <a:lstStyle/>
          <a:p>
            <a:pPr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Lst>
            </a:pPr>
            <a:r>
              <a:rPr lang="ja-JP" altLang="en-US" sz="6000" b="1" dirty="0">
                <a:latin typeface="UD デジタル 教科書体 N-B" panose="02020700000000000000" pitchFamily="17" charset="-128"/>
                <a:ea typeface="UD デジタル 教科書体 N-B" panose="02020700000000000000" pitchFamily="17" charset="-128"/>
              </a:rPr>
              <a:t>認定</a:t>
            </a:r>
            <a:r>
              <a:rPr lang="ja-JP" altLang="ja-JP" sz="6000" b="1" dirty="0">
                <a:latin typeface="UD デジタル 教科書体 N-B" panose="02020700000000000000" pitchFamily="17" charset="-128"/>
                <a:ea typeface="UD デジタル 教科書体 N-B" panose="02020700000000000000" pitchFamily="17" charset="-128"/>
              </a:rPr>
              <a:t>の有効期限は</a:t>
            </a:r>
            <a:br>
              <a:rPr lang="ja-JP" altLang="ja-JP" sz="6000" b="1" dirty="0">
                <a:latin typeface="UD デジタル 教科書体 N-B" panose="02020700000000000000" pitchFamily="17" charset="-128"/>
                <a:ea typeface="UD デジタル 教科書体 N-B" panose="02020700000000000000" pitchFamily="17" charset="-128"/>
              </a:rPr>
            </a:br>
            <a:r>
              <a:rPr lang="ja-JP" altLang="ja-JP" sz="6000" b="1" dirty="0">
                <a:latin typeface="UD デジタル 教科書体 N-B" panose="02020700000000000000" pitchFamily="17" charset="-128"/>
                <a:ea typeface="UD デジタル 教科書体 N-B" panose="02020700000000000000" pitchFamily="17" charset="-128"/>
              </a:rPr>
              <a:t>次回更新講習会まで</a:t>
            </a:r>
            <a:endParaRPr lang="ja-JP" altLang="ja-JP" sz="4400" b="1" dirty="0">
              <a:latin typeface="游ゴシック Light" panose="020B0300000000000000" pitchFamily="50" charset="-128"/>
            </a:endParaRPr>
          </a:p>
        </p:txBody>
      </p:sp>
      <p:sp>
        <p:nvSpPr>
          <p:cNvPr id="53250" name="Rectangle 2">
            <a:extLst>
              <a:ext uri="{FF2B5EF4-FFF2-40B4-BE49-F238E27FC236}">
                <a16:creationId xmlns:a16="http://schemas.microsoft.com/office/drawing/2014/main" id="{C9FBFF8E-44B5-B61A-C207-5E5141DF952D}"/>
              </a:ext>
            </a:extLst>
          </p:cNvPr>
          <p:cNvSpPr>
            <a:spLocks noChangeArrowheads="1"/>
          </p:cNvSpPr>
          <p:nvPr/>
        </p:nvSpPr>
        <p:spPr bwMode="auto">
          <a:xfrm>
            <a:off x="1510444" y="3135390"/>
            <a:ext cx="10222644" cy="7064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r>
              <a:rPr kumimoji="0" lang="en-US" altLang="ja-JP" sz="4000" b="1"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2</a:t>
            </a:r>
            <a:r>
              <a:rPr kumimoji="0" lang="ja-JP" altLang="ja-JP" sz="4000" b="1"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年毎に</a:t>
            </a:r>
            <a:r>
              <a:rPr kumimoji="0" lang="ja-JP" altLang="ja-JP" sz="4000" b="1" i="0" u="sng"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更新のための受講が必要</a:t>
            </a:r>
            <a:r>
              <a:rPr kumimoji="0" lang="ja-JP" altLang="ja-JP" sz="4000" b="1"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になります</a:t>
            </a:r>
          </a:p>
        </p:txBody>
      </p:sp>
      <p:sp>
        <p:nvSpPr>
          <p:cNvPr id="221190" name="Rectangle 5">
            <a:extLst>
              <a:ext uri="{FF2B5EF4-FFF2-40B4-BE49-F238E27FC236}">
                <a16:creationId xmlns:a16="http://schemas.microsoft.com/office/drawing/2014/main" id="{CA93EDE6-A8C1-0444-D0E3-099E7D671E54}"/>
              </a:ext>
            </a:extLst>
          </p:cNvPr>
          <p:cNvSpPr>
            <a:spLocks noChangeArrowheads="1"/>
          </p:cNvSpPr>
          <p:nvPr/>
        </p:nvSpPr>
        <p:spPr bwMode="auto">
          <a:xfrm>
            <a:off x="1510444" y="3987479"/>
            <a:ext cx="11517188" cy="1321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defRPr/>
            </a:pPr>
            <a:r>
              <a:rPr kumimoji="0" lang="ja-JP" altLang="ja-JP" sz="40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次回の更新講習会は</a:t>
            </a:r>
            <a:r>
              <a:rPr kumimoji="0" lang="ja-JP" altLang="en-US" sz="40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２０２７</a:t>
            </a:r>
            <a:r>
              <a:rPr kumimoji="0" lang="ja-JP" altLang="ja-JP" sz="40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年に開催する</a:t>
            </a:r>
            <a:endParaRPr kumimoji="0" lang="en-US" altLang="ja-JP" sz="40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Lst>
              <a:defRPr/>
            </a:pPr>
            <a:r>
              <a:rPr kumimoji="0" lang="ja-JP" altLang="ja-JP" sz="40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予定です</a:t>
            </a:r>
          </a:p>
        </p:txBody>
      </p:sp>
    </p:spTree>
    <p:extLst>
      <p:ext uri="{BB962C8B-B14F-4D97-AF65-F5344CB8AC3E}">
        <p14:creationId xmlns:p14="http://schemas.microsoft.com/office/powerpoint/2010/main" val="36860448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withEffect">
                                  <p:stCondLst>
                                    <p:cond delay="0"/>
                                  </p:stCondLst>
                                  <p:childTnLst>
                                    <p:set>
                                      <p:cBhvr additive="repl">
                                        <p:cTn id="6" dur="1" fill="hold">
                                          <p:stCondLst>
                                            <p:cond delay="0"/>
                                          </p:stCondLst>
                                        </p:cTn>
                                        <p:tgtEl>
                                          <p:spTgt spid="53250"/>
                                        </p:tgtEl>
                                        <p:attrNameLst>
                                          <p:attrName>style.visibility</p:attrName>
                                        </p:attrNameLst>
                                      </p:cBhvr>
                                      <p:to>
                                        <p:strVal val="visible"/>
                                      </p:to>
                                    </p:set>
                                    <p:animEffect transition="in" filter="barn(inVertical)">
                                      <p:cBhvr additive="repl">
                                        <p:cTn id="7" dur="500"/>
                                        <p:tgtEl>
                                          <p:spTgt spid="53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1FDCA-2101-1EBD-CE56-E90722E13F4B}"/>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750AA649-4D1A-9868-1872-998B6FFC144D}"/>
              </a:ext>
            </a:extLst>
          </p:cNvPr>
          <p:cNvPicPr>
            <a:picLocks noChangeAspect="1"/>
          </p:cNvPicPr>
          <p:nvPr/>
        </p:nvPicPr>
        <p:blipFill>
          <a:blip r:embed="rId2"/>
          <a:stretch>
            <a:fillRect/>
          </a:stretch>
        </p:blipFill>
        <p:spPr>
          <a:xfrm>
            <a:off x="3178459" y="0"/>
            <a:ext cx="5657850" cy="6858000"/>
          </a:xfrm>
          <a:prstGeom prst="rect">
            <a:avLst/>
          </a:prstGeom>
        </p:spPr>
      </p:pic>
    </p:spTree>
    <p:extLst>
      <p:ext uri="{BB962C8B-B14F-4D97-AF65-F5344CB8AC3E}">
        <p14:creationId xmlns:p14="http://schemas.microsoft.com/office/powerpoint/2010/main" val="460859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09C06-D08B-7393-54ED-BA0FED9C39C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56AEB42-6DE0-635F-C2FD-B9F680123BDA}"/>
              </a:ext>
            </a:extLst>
          </p:cNvPr>
          <p:cNvSpPr>
            <a:spLocks noGrp="1"/>
          </p:cNvSpPr>
          <p:nvPr>
            <p:ph type="ctrTitle"/>
          </p:nvPr>
        </p:nvSpPr>
        <p:spPr>
          <a:xfrm>
            <a:off x="-1395308" y="-620713"/>
            <a:ext cx="12442614" cy="2104074"/>
          </a:xfrm>
        </p:spPr>
        <p:txBody>
          <a:bodyPr/>
          <a:lstStyle/>
          <a:p>
            <a:pPr algn="ctr"/>
            <a:r>
              <a:rPr lang="ja-JP" altLang="en-US" sz="7200" u="sng" dirty="0">
                <a:solidFill>
                  <a:schemeClr val="tx1"/>
                </a:solidFill>
                <a:latin typeface="BIZ UDPゴシック" panose="020B0400000000000000" pitchFamily="50" charset="-128"/>
                <a:ea typeface="BIZ UDPゴシック" panose="020B0400000000000000" pitchFamily="50" charset="-128"/>
              </a:rPr>
              <a:t>２</a:t>
            </a:r>
            <a:r>
              <a:rPr kumimoji="1" lang="ja-JP" altLang="en-US" sz="7200" u="sng" dirty="0">
                <a:solidFill>
                  <a:schemeClr val="tx1"/>
                </a:solidFill>
                <a:latin typeface="BIZ UDPゴシック" panose="020B0400000000000000" pitchFamily="50" charset="-128"/>
                <a:ea typeface="BIZ UDPゴシック" panose="020B0400000000000000" pitchFamily="50" charset="-128"/>
              </a:rPr>
              <a:t>　新規導入事業</a:t>
            </a:r>
          </a:p>
        </p:txBody>
      </p:sp>
      <p:sp>
        <p:nvSpPr>
          <p:cNvPr id="3" name="字幕 2">
            <a:extLst>
              <a:ext uri="{FF2B5EF4-FFF2-40B4-BE49-F238E27FC236}">
                <a16:creationId xmlns:a16="http://schemas.microsoft.com/office/drawing/2014/main" id="{F7996076-9034-7FB8-164D-B45C5907F789}"/>
              </a:ext>
            </a:extLst>
          </p:cNvPr>
          <p:cNvSpPr>
            <a:spLocks noGrp="1"/>
          </p:cNvSpPr>
          <p:nvPr>
            <p:ph type="subTitle" idx="1"/>
          </p:nvPr>
        </p:nvSpPr>
        <p:spPr>
          <a:xfrm>
            <a:off x="1144693" y="1744514"/>
            <a:ext cx="9902613" cy="849292"/>
          </a:xfrm>
        </p:spPr>
        <p:txBody>
          <a:bodyPr>
            <a:noAutofit/>
          </a:bodyPr>
          <a:lstStyle/>
          <a:p>
            <a:r>
              <a:rPr lang="ja-JP" altLang="en-US" sz="4400" dirty="0">
                <a:solidFill>
                  <a:schemeClr val="tx1"/>
                </a:solidFill>
                <a:latin typeface="BIZ UDPゴシック" panose="020B0400000000000000" pitchFamily="50" charset="-128"/>
                <a:ea typeface="BIZ UDPゴシック" panose="020B0400000000000000" pitchFamily="50" charset="-128"/>
              </a:rPr>
              <a:t>衛生担当理事　西方讓</a:t>
            </a:r>
            <a:r>
              <a:rPr kumimoji="1" lang="ja-JP" altLang="en-US" sz="4400" dirty="0">
                <a:solidFill>
                  <a:schemeClr val="tx1"/>
                </a:solidFill>
                <a:latin typeface="BIZ UDPゴシック" panose="020B0400000000000000" pitchFamily="50" charset="-128"/>
                <a:ea typeface="BIZ UDPゴシック" panose="020B0400000000000000" pitchFamily="50" charset="-128"/>
              </a:rPr>
              <a:t>　　　</a:t>
            </a:r>
          </a:p>
        </p:txBody>
      </p:sp>
      <p:pic>
        <p:nvPicPr>
          <p:cNvPr id="4" name="Picture 3">
            <a:extLst>
              <a:ext uri="{FF2B5EF4-FFF2-40B4-BE49-F238E27FC236}">
                <a16:creationId xmlns:a16="http://schemas.microsoft.com/office/drawing/2014/main" id="{7A671C48-5D79-3A6E-DCBA-5D169027D7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08313"/>
            <a:ext cx="12192000" cy="3849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71937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89D264-B9D9-40E2-8588-87BBF9638507}"/>
              </a:ext>
            </a:extLst>
          </p:cNvPr>
          <p:cNvSpPr>
            <a:spLocks noGrp="1"/>
          </p:cNvSpPr>
          <p:nvPr>
            <p:ph type="title"/>
          </p:nvPr>
        </p:nvSpPr>
        <p:spPr>
          <a:xfrm>
            <a:off x="1510454" y="467360"/>
            <a:ext cx="8596668" cy="1320800"/>
          </a:xfrm>
        </p:spPr>
        <p:txBody>
          <a:bodyPr>
            <a:normAutofit/>
          </a:bodyPr>
          <a:lstStyle/>
          <a:p>
            <a:r>
              <a:rPr kumimoji="1" lang="en-US" altLang="ja-JP" sz="6000" dirty="0">
                <a:solidFill>
                  <a:schemeClr val="tx1"/>
                </a:solidFill>
                <a:latin typeface="UD デジタル 教科書体 NK-R" panose="02020400000000000000" pitchFamily="18" charset="-128"/>
                <a:ea typeface="UD デジタル 教科書体 NK-R" panose="02020400000000000000" pitchFamily="18" charset="-128"/>
              </a:rPr>
              <a:t>4</a:t>
            </a:r>
            <a:r>
              <a:rPr kumimoji="1" lang="ja-JP" altLang="en-US" sz="6000" dirty="0">
                <a:solidFill>
                  <a:schemeClr val="tx1"/>
                </a:solidFill>
                <a:latin typeface="UD デジタル 教科書体 NK-R" panose="02020400000000000000" pitchFamily="18" charset="-128"/>
                <a:ea typeface="UD デジタル 教科書体 NK-R" panose="02020400000000000000" pitchFamily="18" charset="-128"/>
              </a:rPr>
              <a:t>歳半</a:t>
            </a:r>
            <a:r>
              <a:rPr lang="ja-JP" altLang="en-US" sz="6000" dirty="0">
                <a:solidFill>
                  <a:schemeClr val="tx1"/>
                </a:solidFill>
                <a:latin typeface="UD デジタル 教科書体 NK-R" panose="02020400000000000000" pitchFamily="18" charset="-128"/>
                <a:ea typeface="UD デジタル 教科書体 NK-R" panose="02020400000000000000" pitchFamily="18" charset="-128"/>
              </a:rPr>
              <a:t>フッ化物</a:t>
            </a:r>
            <a:r>
              <a:rPr kumimoji="1" lang="ja-JP" altLang="en-US" sz="6000" dirty="0">
                <a:solidFill>
                  <a:schemeClr val="tx1"/>
                </a:solidFill>
                <a:latin typeface="UD デジタル 教科書体 NK-R" panose="02020400000000000000" pitchFamily="18" charset="-128"/>
                <a:ea typeface="UD デジタル 教科書体 NK-R" panose="02020400000000000000" pitchFamily="18" charset="-128"/>
              </a:rPr>
              <a:t>塗布事業</a:t>
            </a:r>
          </a:p>
        </p:txBody>
      </p:sp>
      <p:sp>
        <p:nvSpPr>
          <p:cNvPr id="3" name="コンテンツ プレースホルダー 2">
            <a:extLst>
              <a:ext uri="{FF2B5EF4-FFF2-40B4-BE49-F238E27FC236}">
                <a16:creationId xmlns:a16="http://schemas.microsoft.com/office/drawing/2014/main" id="{B8044B37-7B7E-7262-A50C-669AB519044A}"/>
              </a:ext>
            </a:extLst>
          </p:cNvPr>
          <p:cNvSpPr>
            <a:spLocks noGrp="1"/>
          </p:cNvSpPr>
          <p:nvPr>
            <p:ph idx="1"/>
          </p:nvPr>
        </p:nvSpPr>
        <p:spPr>
          <a:xfrm>
            <a:off x="738294" y="1601789"/>
            <a:ext cx="11057466" cy="5042851"/>
          </a:xfrm>
        </p:spPr>
        <p:txBody>
          <a:bodyPr>
            <a:normAutofit fontScale="70000" lnSpcReduction="20000"/>
          </a:bodyPr>
          <a:lstStyle/>
          <a:p>
            <a:r>
              <a:rPr kumimoji="1" lang="ja-JP" altLang="en-US" sz="5100" dirty="0">
                <a:latin typeface="UD デジタル 教科書体 NK-R" panose="02020400000000000000" pitchFamily="18" charset="-128"/>
                <a:ea typeface="UD デジタル 教科書体 NK-R" panose="02020400000000000000" pitchFamily="18" charset="-128"/>
              </a:rPr>
              <a:t>令和</a:t>
            </a:r>
            <a:r>
              <a:rPr kumimoji="1" lang="en-US" altLang="ja-JP" sz="5100" dirty="0">
                <a:latin typeface="UD デジタル 教科書体 NK-R" panose="02020400000000000000" pitchFamily="18" charset="-128"/>
                <a:ea typeface="UD デジタル 教科書体 NK-R" panose="02020400000000000000" pitchFamily="18" charset="-128"/>
              </a:rPr>
              <a:t>6</a:t>
            </a:r>
            <a:r>
              <a:rPr kumimoji="1" lang="ja-JP" altLang="en-US" sz="5100" dirty="0">
                <a:latin typeface="UD デジタル 教科書体 NK-R" panose="02020400000000000000" pitchFamily="18" charset="-128"/>
                <a:ea typeface="UD デジタル 教科書体 NK-R" panose="02020400000000000000" pitchFamily="18" charset="-128"/>
              </a:rPr>
              <a:t>年</a:t>
            </a:r>
            <a:r>
              <a:rPr kumimoji="1" lang="en-US" altLang="ja-JP" sz="5100" dirty="0">
                <a:latin typeface="UD デジタル 教科書体 NK-R" panose="02020400000000000000" pitchFamily="18" charset="-128"/>
                <a:ea typeface="UD デジタル 教科書体 NK-R" panose="02020400000000000000" pitchFamily="18" charset="-128"/>
              </a:rPr>
              <a:t>6</a:t>
            </a:r>
            <a:r>
              <a:rPr kumimoji="1" lang="ja-JP" altLang="en-US" sz="5100" dirty="0">
                <a:latin typeface="UD デジタル 教科書体 NK-R" panose="02020400000000000000" pitchFamily="18" charset="-128"/>
                <a:ea typeface="UD デジタル 教科書体 NK-R" panose="02020400000000000000" pitchFamily="18" charset="-128"/>
              </a:rPr>
              <a:t>月</a:t>
            </a:r>
            <a:r>
              <a:rPr kumimoji="1" lang="en-US" altLang="ja-JP" sz="5100" dirty="0">
                <a:latin typeface="UD デジタル 教科書体 NK-R" panose="02020400000000000000" pitchFamily="18" charset="-128"/>
                <a:ea typeface="UD デジタル 教科書体 NK-R" panose="02020400000000000000" pitchFamily="18" charset="-128"/>
              </a:rPr>
              <a:t>1</a:t>
            </a:r>
            <a:r>
              <a:rPr kumimoji="1" lang="ja-JP" altLang="en-US" sz="5100" dirty="0">
                <a:latin typeface="UD デジタル 教科書体 NK-R" panose="02020400000000000000" pitchFamily="18" charset="-128"/>
                <a:ea typeface="UD デジタル 教科書体 NK-R" panose="02020400000000000000" pitchFamily="18" charset="-128"/>
              </a:rPr>
              <a:t>日から</a:t>
            </a:r>
            <a:r>
              <a:rPr kumimoji="1" lang="en-US" altLang="ja-JP" sz="5100" dirty="0">
                <a:latin typeface="UD デジタル 教科書体 NK-R" panose="02020400000000000000" pitchFamily="18" charset="-128"/>
                <a:ea typeface="UD デジタル 教科書体 NK-R" panose="02020400000000000000" pitchFamily="18" charset="-128"/>
              </a:rPr>
              <a:t>4</a:t>
            </a:r>
            <a:r>
              <a:rPr kumimoji="1" lang="ja-JP" altLang="en-US" sz="5100" dirty="0">
                <a:latin typeface="UD デジタル 教科書体 NK-R" panose="02020400000000000000" pitchFamily="18" charset="-128"/>
                <a:ea typeface="UD デジタル 教科書体 NK-R" panose="02020400000000000000" pitchFamily="18" charset="-128"/>
              </a:rPr>
              <a:t>歳半フッ化物塗布事業がスタートしました。</a:t>
            </a:r>
            <a:endParaRPr kumimoji="1" lang="en-US" altLang="ja-JP" sz="5100" dirty="0">
              <a:latin typeface="UD デジタル 教科書体 NK-R" panose="02020400000000000000" pitchFamily="18" charset="-128"/>
              <a:ea typeface="UD デジタル 教科書体 NK-R" panose="02020400000000000000" pitchFamily="18" charset="-128"/>
            </a:endParaRPr>
          </a:p>
          <a:p>
            <a:r>
              <a:rPr lang="ja-JP" altLang="en-US" sz="5100" dirty="0">
                <a:latin typeface="UD デジタル 教科書体 NK-R" panose="02020400000000000000" pitchFamily="18" charset="-128"/>
                <a:ea typeface="UD デジタル 教科書体 NK-R" panose="02020400000000000000" pitchFamily="18" charset="-128"/>
              </a:rPr>
              <a:t>市から対象者に受診券が送付されます。</a:t>
            </a:r>
            <a:endParaRPr lang="en-US" altLang="ja-JP" sz="5100" dirty="0">
              <a:latin typeface="UD デジタル 教科書体 NK-R" panose="02020400000000000000" pitchFamily="18" charset="-128"/>
              <a:ea typeface="UD デジタル 教科書体 NK-R" panose="02020400000000000000" pitchFamily="18" charset="-128"/>
            </a:endParaRPr>
          </a:p>
          <a:p>
            <a:r>
              <a:rPr lang="ja-JP" altLang="en-US" sz="5100" dirty="0">
                <a:latin typeface="UD デジタル 教科書体 NK-R" panose="02020400000000000000" pitchFamily="18" charset="-128"/>
                <a:ea typeface="UD デジタル 教科書体 NK-R" panose="02020400000000000000" pitchFamily="18" charset="-128"/>
              </a:rPr>
              <a:t>対象者は年齢</a:t>
            </a:r>
            <a:r>
              <a:rPr kumimoji="1" lang="en-US" altLang="ja-JP" sz="5100" dirty="0">
                <a:latin typeface="UD デジタル 教科書体 NK-R" panose="02020400000000000000" pitchFamily="18" charset="-128"/>
                <a:ea typeface="UD デジタル 教科書体 NK-R" panose="02020400000000000000" pitchFamily="18" charset="-128"/>
              </a:rPr>
              <a:t>4</a:t>
            </a:r>
            <a:r>
              <a:rPr kumimoji="1" lang="ja-JP" altLang="en-US" sz="5100" dirty="0">
                <a:latin typeface="UD デジタル 教科書体 NK-R" panose="02020400000000000000" pitchFamily="18" charset="-128"/>
                <a:ea typeface="UD デジタル 教科書体 NK-R" panose="02020400000000000000" pitchFamily="18" charset="-128"/>
              </a:rPr>
              <a:t>歳</a:t>
            </a:r>
            <a:r>
              <a:rPr kumimoji="1" lang="en-US" altLang="ja-JP" sz="5100" dirty="0">
                <a:latin typeface="UD デジタル 教科書体 NK-R" panose="02020400000000000000" pitchFamily="18" charset="-128"/>
                <a:ea typeface="UD デジタル 教科書体 NK-R" panose="02020400000000000000" pitchFamily="18" charset="-128"/>
              </a:rPr>
              <a:t>6</a:t>
            </a:r>
            <a:r>
              <a:rPr lang="ja-JP" altLang="en-US" sz="5100" dirty="0">
                <a:latin typeface="UD デジタル 教科書体 NK-R" panose="02020400000000000000" pitchFamily="18" charset="-128"/>
                <a:ea typeface="UD デジタル 教科書体 NK-R" panose="02020400000000000000" pitchFamily="18" charset="-128"/>
              </a:rPr>
              <a:t>ヵ月</a:t>
            </a:r>
            <a:r>
              <a:rPr kumimoji="1" lang="ja-JP" altLang="en-US" sz="5100" dirty="0">
                <a:latin typeface="UD デジタル 教科書体 NK-R" panose="02020400000000000000" pitchFamily="18" charset="-128"/>
                <a:ea typeface="UD デジタル 教科書体 NK-R" panose="02020400000000000000" pitchFamily="18" charset="-128"/>
              </a:rPr>
              <a:t>から</a:t>
            </a:r>
            <a:r>
              <a:rPr kumimoji="1" lang="en-US" altLang="ja-JP" sz="5100" dirty="0">
                <a:latin typeface="UD デジタル 教科書体 NK-R" panose="02020400000000000000" pitchFamily="18" charset="-128"/>
                <a:ea typeface="UD デジタル 教科書体 NK-R" panose="02020400000000000000" pitchFamily="18" charset="-128"/>
              </a:rPr>
              <a:t>5</a:t>
            </a:r>
            <a:r>
              <a:rPr kumimoji="1" lang="ja-JP" altLang="en-US" sz="5100" dirty="0">
                <a:latin typeface="UD デジタル 教科書体 NK-R" panose="02020400000000000000" pitchFamily="18" charset="-128"/>
                <a:ea typeface="UD デジタル 教科書体 NK-R" panose="02020400000000000000" pitchFamily="18" charset="-128"/>
              </a:rPr>
              <a:t>歳の誕生日前日までの間にフッ化物塗布を受けることができます。</a:t>
            </a:r>
            <a:endParaRPr kumimoji="1" lang="en-US" altLang="ja-JP" sz="5100" dirty="0">
              <a:latin typeface="UD デジタル 教科書体 NK-R" panose="02020400000000000000" pitchFamily="18" charset="-128"/>
              <a:ea typeface="UD デジタル 教科書体 NK-R" panose="02020400000000000000" pitchFamily="18" charset="-128"/>
            </a:endParaRPr>
          </a:p>
          <a:p>
            <a:r>
              <a:rPr lang="ja-JP" altLang="en-US" sz="5100" dirty="0">
                <a:latin typeface="UD デジタル 教科書体 NK-R" panose="02020400000000000000" pitchFamily="18" charset="-128"/>
                <a:ea typeface="UD デジタル 教科書体 NK-R" panose="02020400000000000000" pitchFamily="18" charset="-128"/>
              </a:rPr>
              <a:t>診査票の色はブルー（</a:t>
            </a:r>
            <a:r>
              <a:rPr lang="en-US" altLang="ja-JP" sz="5100" dirty="0">
                <a:latin typeface="UD デジタル 教科書体 NK-R" panose="02020400000000000000" pitchFamily="18" charset="-128"/>
                <a:ea typeface="UD デジタル 教科書体 NK-R" panose="02020400000000000000" pitchFamily="18" charset="-128"/>
              </a:rPr>
              <a:t>2</a:t>
            </a:r>
            <a:r>
              <a:rPr lang="ja-JP" altLang="en-US" sz="5100" dirty="0">
                <a:latin typeface="UD デジタル 教科書体 NK-R" panose="02020400000000000000" pitchFamily="18" charset="-128"/>
                <a:ea typeface="UD デジタル 教科書体 NK-R" panose="02020400000000000000" pitchFamily="18" charset="-128"/>
              </a:rPr>
              <a:t>歳半はピンク）。</a:t>
            </a:r>
            <a:endParaRPr lang="en-US" altLang="ja-JP" sz="5100" dirty="0">
              <a:latin typeface="UD デジタル 教科書体 NK-R" panose="02020400000000000000" pitchFamily="18" charset="-128"/>
              <a:ea typeface="UD デジタル 教科書体 NK-R" panose="02020400000000000000" pitchFamily="18" charset="-128"/>
            </a:endParaRPr>
          </a:p>
          <a:p>
            <a:r>
              <a:rPr kumimoji="1" lang="ja-JP" altLang="en-US" sz="5100" dirty="0">
                <a:latin typeface="UD デジタル 教科書体 NK-R" panose="02020400000000000000" pitchFamily="18" charset="-128"/>
                <a:ea typeface="UD デジタル 教科書体 NK-R" panose="02020400000000000000" pitchFamily="18" charset="-128"/>
              </a:rPr>
              <a:t>フッ化物塗布実施後母子手帳への記載があります。</a:t>
            </a:r>
            <a:endParaRPr kumimoji="1" lang="en-US" altLang="ja-JP" sz="5100" dirty="0">
              <a:latin typeface="UD デジタル 教科書体 NK-R" panose="02020400000000000000" pitchFamily="18" charset="-128"/>
              <a:ea typeface="UD デジタル 教科書体 NK-R" panose="02020400000000000000" pitchFamily="18" charset="-128"/>
            </a:endParaRPr>
          </a:p>
          <a:p>
            <a:r>
              <a:rPr lang="en-US" altLang="ja-JP" sz="5100" dirty="0">
                <a:latin typeface="UD デジタル 教科書体 NK-R" panose="02020400000000000000" pitchFamily="18" charset="-128"/>
                <a:ea typeface="UD デジタル 教科書体 NK-R" panose="02020400000000000000" pitchFamily="18" charset="-128"/>
              </a:rPr>
              <a:t>4</a:t>
            </a:r>
            <a:r>
              <a:rPr lang="ja-JP" altLang="en-US" sz="5100" dirty="0">
                <a:latin typeface="UD デジタル 教科書体 NK-R" panose="02020400000000000000" pitchFamily="18" charset="-128"/>
                <a:ea typeface="UD デジタル 教科書体 NK-R" panose="02020400000000000000" pitchFamily="18" charset="-128"/>
              </a:rPr>
              <a:t>歳児健康診査もしくは歯の健康診査保健指導予防処置のページに記入してください。</a:t>
            </a:r>
            <a:endParaRPr kumimoji="1" lang="en-US" altLang="ja-JP" sz="5100" dirty="0">
              <a:latin typeface="UD デジタル 教科書体 NK-R" panose="02020400000000000000" pitchFamily="18" charset="-128"/>
              <a:ea typeface="UD デジタル 教科書体 NK-R" panose="02020400000000000000" pitchFamily="18" charset="-128"/>
            </a:endParaRPr>
          </a:p>
          <a:p>
            <a:pPr marL="0" indent="0">
              <a:buNone/>
            </a:pPr>
            <a:endParaRPr lang="en-US" altLang="ja-JP" sz="5100" dirty="0"/>
          </a:p>
          <a:p>
            <a:pPr marL="0" indent="0">
              <a:buNone/>
            </a:pPr>
            <a:endParaRPr kumimoji="1" lang="ja-JP" altLang="en-US" dirty="0"/>
          </a:p>
        </p:txBody>
      </p:sp>
      <p:sp>
        <p:nvSpPr>
          <p:cNvPr id="5" name="テキスト ボックス 4">
            <a:extLst>
              <a:ext uri="{FF2B5EF4-FFF2-40B4-BE49-F238E27FC236}">
                <a16:creationId xmlns:a16="http://schemas.microsoft.com/office/drawing/2014/main" id="{59041E77-A5A9-4323-7882-48A1133E7EB0}"/>
              </a:ext>
            </a:extLst>
          </p:cNvPr>
          <p:cNvSpPr txBox="1"/>
          <p:nvPr/>
        </p:nvSpPr>
        <p:spPr>
          <a:xfrm>
            <a:off x="7477760" y="5682754"/>
            <a:ext cx="3281680" cy="707886"/>
          </a:xfrm>
          <a:prstGeom prst="rect">
            <a:avLst/>
          </a:prstGeom>
          <a:noFill/>
        </p:spPr>
        <p:txBody>
          <a:bodyPr wrap="square" rtlCol="0">
            <a:spAutoFit/>
          </a:bodyPr>
          <a:lstStyle/>
          <a:p>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忘れずに</a:t>
            </a:r>
          </a:p>
        </p:txBody>
      </p:sp>
    </p:spTree>
    <p:extLst>
      <p:ext uri="{BB962C8B-B14F-4D97-AF65-F5344CB8AC3E}">
        <p14:creationId xmlns:p14="http://schemas.microsoft.com/office/powerpoint/2010/main" val="147230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58D6FD-65CF-A7FE-ADF8-05FCCF15B587}"/>
              </a:ext>
            </a:extLst>
          </p:cNvPr>
          <p:cNvSpPr>
            <a:spLocks noGrp="1"/>
          </p:cNvSpPr>
          <p:nvPr>
            <p:ph type="ctrTitle"/>
          </p:nvPr>
        </p:nvSpPr>
        <p:spPr>
          <a:xfrm>
            <a:off x="0" y="250166"/>
            <a:ext cx="4859677" cy="1408795"/>
          </a:xfrm>
        </p:spPr>
        <p:txBody>
          <a:bodyPr/>
          <a:lstStyle/>
          <a:p>
            <a:r>
              <a:rPr kumimoji="1" lang="ja-JP" altLang="en-US" sz="7200" u="sng" dirty="0">
                <a:solidFill>
                  <a:schemeClr val="tx1"/>
                </a:solidFill>
              </a:rPr>
              <a:t>開会挨拶</a:t>
            </a:r>
          </a:p>
        </p:txBody>
      </p:sp>
      <p:sp>
        <p:nvSpPr>
          <p:cNvPr id="3" name="字幕 2">
            <a:extLst>
              <a:ext uri="{FF2B5EF4-FFF2-40B4-BE49-F238E27FC236}">
                <a16:creationId xmlns:a16="http://schemas.microsoft.com/office/drawing/2014/main" id="{FD8D7F4A-82AE-D9C8-526A-5776A81BD9F3}"/>
              </a:ext>
            </a:extLst>
          </p:cNvPr>
          <p:cNvSpPr>
            <a:spLocks noGrp="1"/>
          </p:cNvSpPr>
          <p:nvPr>
            <p:ph type="subTitle" idx="1"/>
          </p:nvPr>
        </p:nvSpPr>
        <p:spPr>
          <a:xfrm>
            <a:off x="2076026" y="1758063"/>
            <a:ext cx="9353973" cy="853058"/>
          </a:xfrm>
        </p:spPr>
        <p:txBody>
          <a:bodyPr>
            <a:noAutofit/>
          </a:bodyPr>
          <a:lstStyle/>
          <a:p>
            <a:r>
              <a:rPr kumimoji="1" lang="ja-JP" altLang="en-US" sz="4400" dirty="0">
                <a:solidFill>
                  <a:schemeClr val="tx1"/>
                </a:solidFill>
              </a:rPr>
              <a:t>市川市歯科医師会会長　吉田英介</a:t>
            </a:r>
          </a:p>
        </p:txBody>
      </p:sp>
      <p:pic>
        <p:nvPicPr>
          <p:cNvPr id="4" name="Picture 3">
            <a:extLst>
              <a:ext uri="{FF2B5EF4-FFF2-40B4-BE49-F238E27FC236}">
                <a16:creationId xmlns:a16="http://schemas.microsoft.com/office/drawing/2014/main" id="{A08D9667-9850-8AE3-0B21-774FAC7EB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08313"/>
            <a:ext cx="12192000" cy="3849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10066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1C7F6AD-122F-33FE-AC4E-E3EE9729C059}"/>
              </a:ext>
            </a:extLst>
          </p:cNvPr>
          <p:cNvPicPr>
            <a:picLocks noChangeAspect="1"/>
          </p:cNvPicPr>
          <p:nvPr/>
        </p:nvPicPr>
        <p:blipFill>
          <a:blip r:embed="rId2"/>
          <a:srcRect l="44916" t="12287" r="22135" b="-1434"/>
          <a:stretch/>
        </p:blipFill>
        <p:spPr>
          <a:xfrm>
            <a:off x="1674689" y="0"/>
            <a:ext cx="4880224" cy="7014545"/>
          </a:xfrm>
          <a:prstGeom prst="rect">
            <a:avLst/>
          </a:prstGeom>
        </p:spPr>
      </p:pic>
      <p:sp>
        <p:nvSpPr>
          <p:cNvPr id="4" name="テキスト ボックス 3">
            <a:extLst>
              <a:ext uri="{FF2B5EF4-FFF2-40B4-BE49-F238E27FC236}">
                <a16:creationId xmlns:a16="http://schemas.microsoft.com/office/drawing/2014/main" id="{48374A48-F629-B510-281E-2BDDDA3E40AC}"/>
              </a:ext>
            </a:extLst>
          </p:cNvPr>
          <p:cNvSpPr txBox="1"/>
          <p:nvPr/>
        </p:nvSpPr>
        <p:spPr>
          <a:xfrm>
            <a:off x="6554913" y="2537776"/>
            <a:ext cx="5423280" cy="1938992"/>
          </a:xfrm>
          <a:prstGeom prst="rect">
            <a:avLst/>
          </a:prstGeom>
          <a:noFill/>
        </p:spPr>
        <p:txBody>
          <a:bodyPr wrap="none" rtlCol="0">
            <a:spAutoFit/>
          </a:bodyPr>
          <a:lstStyle/>
          <a:p>
            <a:r>
              <a:rPr kumimoji="1" lang="ja-JP" altLang="en-US" sz="4000" dirty="0">
                <a:latin typeface="UD デジタル 教科書体 NK-B" panose="02020700000000000000" pitchFamily="18" charset="-128"/>
                <a:ea typeface="UD デジタル 教科書体 NK-B" panose="02020700000000000000" pitchFamily="18" charset="-128"/>
              </a:rPr>
              <a:t>受診率向上のため</a:t>
            </a:r>
            <a:endParaRPr kumimoji="1" lang="en-US" altLang="ja-JP" sz="4000" dirty="0">
              <a:latin typeface="UD デジタル 教科書体 NK-B" panose="02020700000000000000" pitchFamily="18" charset="-128"/>
              <a:ea typeface="UD デジタル 教科書体 NK-B" panose="02020700000000000000" pitchFamily="18" charset="-128"/>
            </a:endParaRPr>
          </a:p>
          <a:p>
            <a:r>
              <a:rPr kumimoji="1" lang="ja-JP" altLang="en-US" sz="4000" dirty="0">
                <a:latin typeface="UD デジタル 教科書体 NK-B" panose="02020700000000000000" pitchFamily="18" charset="-128"/>
                <a:ea typeface="UD デジタル 教科書体 NK-B" panose="02020700000000000000" pitchFamily="18" charset="-128"/>
              </a:rPr>
              <a:t>先に配布したポスターの</a:t>
            </a:r>
            <a:endParaRPr kumimoji="1" lang="en-US" altLang="ja-JP" sz="4000" dirty="0">
              <a:latin typeface="UD デジタル 教科書体 NK-B" panose="02020700000000000000" pitchFamily="18" charset="-128"/>
              <a:ea typeface="UD デジタル 教科書体 NK-B" panose="02020700000000000000" pitchFamily="18" charset="-128"/>
            </a:endParaRPr>
          </a:p>
          <a:p>
            <a:r>
              <a:rPr kumimoji="1" lang="ja-JP" altLang="en-US" sz="4000" dirty="0">
                <a:latin typeface="UD デジタル 教科書体 NK-B" panose="02020700000000000000" pitchFamily="18" charset="-128"/>
                <a:ea typeface="UD デジタル 教科書体 NK-B" panose="02020700000000000000" pitchFamily="18" charset="-128"/>
              </a:rPr>
              <a:t>院内掲示お願いします。</a:t>
            </a:r>
          </a:p>
        </p:txBody>
      </p:sp>
    </p:spTree>
    <p:extLst>
      <p:ext uri="{BB962C8B-B14F-4D97-AF65-F5344CB8AC3E}">
        <p14:creationId xmlns:p14="http://schemas.microsoft.com/office/powerpoint/2010/main" val="2091961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3E26861-D53D-4786-8BF4-38DCE3C05592}"/>
              </a:ext>
            </a:extLst>
          </p:cNvPr>
          <p:cNvPicPr>
            <a:picLocks noChangeAspect="1"/>
          </p:cNvPicPr>
          <p:nvPr/>
        </p:nvPicPr>
        <p:blipFill>
          <a:blip r:embed="rId2"/>
          <a:stretch>
            <a:fillRect/>
          </a:stretch>
        </p:blipFill>
        <p:spPr>
          <a:xfrm>
            <a:off x="1297940" y="1248092"/>
            <a:ext cx="4191000" cy="4524375"/>
          </a:xfrm>
          <a:prstGeom prst="rect">
            <a:avLst/>
          </a:prstGeom>
        </p:spPr>
      </p:pic>
      <p:sp>
        <p:nvSpPr>
          <p:cNvPr id="6" name="テキスト ボックス 5">
            <a:extLst>
              <a:ext uri="{FF2B5EF4-FFF2-40B4-BE49-F238E27FC236}">
                <a16:creationId xmlns:a16="http://schemas.microsoft.com/office/drawing/2014/main" id="{CE784C3B-084E-ABDD-6A47-D281B12775BD}"/>
              </a:ext>
            </a:extLst>
          </p:cNvPr>
          <p:cNvSpPr txBox="1"/>
          <p:nvPr/>
        </p:nvSpPr>
        <p:spPr>
          <a:xfrm>
            <a:off x="5842000" y="2153921"/>
            <a:ext cx="5618480" cy="3139321"/>
          </a:xfrm>
          <a:prstGeom prst="rect">
            <a:avLst/>
          </a:prstGeom>
          <a:noFill/>
        </p:spPr>
        <p:txBody>
          <a:bodyPr wrap="square" rtlCol="0">
            <a:spAutoFit/>
          </a:bodyPr>
          <a:lstStyle/>
          <a:p>
            <a:r>
              <a:rPr kumimoji="1" lang="en-US" altLang="ja-JP" sz="6000" dirty="0">
                <a:latin typeface="UD デジタル 教科書体 NK-R" panose="02020400000000000000" pitchFamily="18" charset="-128"/>
                <a:ea typeface="UD デジタル 教科書体 NK-R" panose="02020400000000000000" pitchFamily="18" charset="-128"/>
              </a:rPr>
              <a:t>5</a:t>
            </a:r>
            <a:r>
              <a:rPr kumimoji="1" lang="ja-JP" altLang="en-US" sz="6000" dirty="0">
                <a:latin typeface="UD デジタル 教科書体 NK-R" panose="02020400000000000000" pitchFamily="18" charset="-128"/>
                <a:ea typeface="UD デジタル 教科書体 NK-R" panose="02020400000000000000" pitchFamily="18" charset="-128"/>
              </a:rPr>
              <a:t>歳になったらフッ化物塗布はできません</a:t>
            </a:r>
            <a:endParaRPr kumimoji="1" lang="en-US" altLang="ja-JP" sz="6000"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Tree>
    <p:extLst>
      <p:ext uri="{BB962C8B-B14F-4D97-AF65-F5344CB8AC3E}">
        <p14:creationId xmlns:p14="http://schemas.microsoft.com/office/powerpoint/2010/main" val="247047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048FF-85AF-D9BB-36D8-E094EA5E089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DB33C5E-7B98-D61F-3E27-BBAB535978A2}"/>
              </a:ext>
            </a:extLst>
          </p:cNvPr>
          <p:cNvSpPr>
            <a:spLocks noGrp="1"/>
          </p:cNvSpPr>
          <p:nvPr>
            <p:ph type="ctrTitle"/>
          </p:nvPr>
        </p:nvSpPr>
        <p:spPr>
          <a:xfrm>
            <a:off x="-1395308" y="-620713"/>
            <a:ext cx="12442614" cy="2104074"/>
          </a:xfrm>
        </p:spPr>
        <p:txBody>
          <a:bodyPr/>
          <a:lstStyle/>
          <a:p>
            <a:pPr algn="ctr"/>
            <a:r>
              <a:rPr kumimoji="1" lang="ja-JP" altLang="en-US" sz="7200" u="sng" dirty="0">
                <a:solidFill>
                  <a:schemeClr val="tx1"/>
                </a:solidFill>
                <a:latin typeface="BIZ UDPゴシック" panose="020B0400000000000000" pitchFamily="50" charset="-128"/>
                <a:ea typeface="BIZ UDPゴシック" panose="020B0400000000000000" pitchFamily="50" charset="-128"/>
              </a:rPr>
              <a:t>３　診査の進め方</a:t>
            </a:r>
          </a:p>
        </p:txBody>
      </p:sp>
      <p:sp>
        <p:nvSpPr>
          <p:cNvPr id="3" name="字幕 2">
            <a:extLst>
              <a:ext uri="{FF2B5EF4-FFF2-40B4-BE49-F238E27FC236}">
                <a16:creationId xmlns:a16="http://schemas.microsoft.com/office/drawing/2014/main" id="{B8B95821-6663-8869-FCAD-B61990FC6261}"/>
              </a:ext>
            </a:extLst>
          </p:cNvPr>
          <p:cNvSpPr>
            <a:spLocks noGrp="1"/>
          </p:cNvSpPr>
          <p:nvPr>
            <p:ph type="subTitle" idx="1"/>
          </p:nvPr>
        </p:nvSpPr>
        <p:spPr>
          <a:xfrm>
            <a:off x="1144693" y="1744514"/>
            <a:ext cx="9902613" cy="849292"/>
          </a:xfrm>
        </p:spPr>
        <p:txBody>
          <a:bodyPr>
            <a:noAutofit/>
          </a:bodyPr>
          <a:lstStyle/>
          <a:p>
            <a:r>
              <a:rPr kumimoji="1" lang="ja-JP" altLang="en-US" sz="4400" dirty="0">
                <a:solidFill>
                  <a:schemeClr val="tx1"/>
                </a:solidFill>
                <a:latin typeface="BIZ UDPゴシック" panose="020B0400000000000000" pitchFamily="50" charset="-128"/>
                <a:ea typeface="BIZ UDPゴシック" panose="020B0400000000000000" pitchFamily="50" charset="-128"/>
              </a:rPr>
              <a:t>衛生</a:t>
            </a:r>
            <a:r>
              <a:rPr lang="ja-JP" altLang="en-US" sz="4400" dirty="0">
                <a:solidFill>
                  <a:schemeClr val="tx1"/>
                </a:solidFill>
                <a:latin typeface="BIZ UDPゴシック" panose="020B0400000000000000" pitchFamily="50" charset="-128"/>
                <a:ea typeface="BIZ UDPゴシック" panose="020B0400000000000000" pitchFamily="50" charset="-128"/>
              </a:rPr>
              <a:t>委員　山崎陽子</a:t>
            </a:r>
            <a:r>
              <a:rPr kumimoji="1" lang="ja-JP" altLang="en-US" sz="4400" dirty="0">
                <a:solidFill>
                  <a:schemeClr val="tx1"/>
                </a:solidFill>
                <a:latin typeface="BIZ UDPゴシック" panose="020B0400000000000000" pitchFamily="50" charset="-128"/>
                <a:ea typeface="BIZ UDPゴシック" panose="020B0400000000000000" pitchFamily="50" charset="-128"/>
              </a:rPr>
              <a:t>　　　</a:t>
            </a:r>
          </a:p>
        </p:txBody>
      </p:sp>
      <p:pic>
        <p:nvPicPr>
          <p:cNvPr id="4" name="Picture 3">
            <a:extLst>
              <a:ext uri="{FF2B5EF4-FFF2-40B4-BE49-F238E27FC236}">
                <a16:creationId xmlns:a16="http://schemas.microsoft.com/office/drawing/2014/main" id="{F5E2BF6D-A324-5BE8-F462-C738998F43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08313"/>
            <a:ext cx="12192000" cy="3849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8169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C3BA173-54D5-92E4-E782-2E0A2E4CE673}"/>
              </a:ext>
            </a:extLst>
          </p:cNvPr>
          <p:cNvPicPr>
            <a:picLocks noChangeAspect="1"/>
          </p:cNvPicPr>
          <p:nvPr/>
        </p:nvPicPr>
        <p:blipFill>
          <a:blip r:embed="rId3"/>
          <a:stretch>
            <a:fillRect/>
          </a:stretch>
        </p:blipFill>
        <p:spPr>
          <a:xfrm>
            <a:off x="737243" y="748100"/>
            <a:ext cx="10906699" cy="5161402"/>
          </a:xfrm>
          <a:prstGeom prst="rect">
            <a:avLst/>
          </a:prstGeom>
        </p:spPr>
      </p:pic>
      <p:sp>
        <p:nvSpPr>
          <p:cNvPr id="2" name="テキスト ボックス 1">
            <a:extLst>
              <a:ext uri="{FF2B5EF4-FFF2-40B4-BE49-F238E27FC236}">
                <a16:creationId xmlns:a16="http://schemas.microsoft.com/office/drawing/2014/main" id="{0541648E-514B-240A-8989-8593B5540F98}"/>
              </a:ext>
            </a:extLst>
          </p:cNvPr>
          <p:cNvSpPr txBox="1"/>
          <p:nvPr/>
        </p:nvSpPr>
        <p:spPr>
          <a:xfrm>
            <a:off x="6832315" y="2576244"/>
            <a:ext cx="5075433" cy="852756"/>
          </a:xfrm>
          <a:prstGeom prst="rect">
            <a:avLst/>
          </a:prstGeom>
          <a:noFill/>
        </p:spPr>
        <p:txBody>
          <a:bodyPr wrap="square" rtlCol="0">
            <a:spAutoFit/>
          </a:bodyPr>
          <a:lstStyle/>
          <a:p>
            <a:r>
              <a:rPr kumimoji="1"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受託者は委託者とのルールに則って</a:t>
            </a:r>
            <a:endParaRPr kumimoji="1" lang="en-US" altLang="ja-JP" sz="2400" b="1" dirty="0">
              <a:solidFill>
                <a:srgbClr val="FF0000"/>
              </a:solidFill>
              <a:latin typeface="UD デジタル 教科書体 NK-R" panose="02020400000000000000" pitchFamily="18" charset="-128"/>
              <a:ea typeface="UD デジタル 教科書体 NK-R" panose="02020400000000000000" pitchFamily="18" charset="-128"/>
            </a:endParaRPr>
          </a:p>
          <a:p>
            <a:r>
              <a:rPr kumimoji="1" lang="ja-JP" altLang="en-US" sz="2400" b="1" dirty="0">
                <a:solidFill>
                  <a:srgbClr val="FF0000"/>
                </a:solidFill>
                <a:latin typeface="UD デジタル 教科書体 NK-R" panose="02020400000000000000" pitchFamily="18" charset="-128"/>
                <a:ea typeface="UD デジタル 教科書体 NK-R" panose="02020400000000000000" pitchFamily="18" charset="-128"/>
              </a:rPr>
              <a:t>検診業務に当たらなくてはなりません</a:t>
            </a:r>
          </a:p>
        </p:txBody>
      </p:sp>
    </p:spTree>
    <p:extLst>
      <p:ext uri="{BB962C8B-B14F-4D97-AF65-F5344CB8AC3E}">
        <p14:creationId xmlns:p14="http://schemas.microsoft.com/office/powerpoint/2010/main" val="233617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0551DC6-839B-BCB6-0540-E9CD5B987602}"/>
              </a:ext>
            </a:extLst>
          </p:cNvPr>
          <p:cNvPicPr>
            <a:picLocks noChangeAspect="1"/>
          </p:cNvPicPr>
          <p:nvPr/>
        </p:nvPicPr>
        <p:blipFill>
          <a:blip r:embed="rId2"/>
          <a:stretch>
            <a:fillRect/>
          </a:stretch>
        </p:blipFill>
        <p:spPr>
          <a:xfrm>
            <a:off x="1154872" y="1849789"/>
            <a:ext cx="9208328" cy="2669436"/>
          </a:xfrm>
          <a:prstGeom prst="rect">
            <a:avLst/>
          </a:prstGeom>
        </p:spPr>
      </p:pic>
      <p:sp>
        <p:nvSpPr>
          <p:cNvPr id="6" name="テキスト ボックス 5">
            <a:extLst>
              <a:ext uri="{FF2B5EF4-FFF2-40B4-BE49-F238E27FC236}">
                <a16:creationId xmlns:a16="http://schemas.microsoft.com/office/drawing/2014/main" id="{81C98C63-30EB-B111-C16F-8E620BABE3C4}"/>
              </a:ext>
            </a:extLst>
          </p:cNvPr>
          <p:cNvSpPr txBox="1"/>
          <p:nvPr/>
        </p:nvSpPr>
        <p:spPr>
          <a:xfrm>
            <a:off x="6897100" y="2489827"/>
            <a:ext cx="4216400" cy="830997"/>
          </a:xfrm>
          <a:prstGeom prst="rect">
            <a:avLst/>
          </a:prstGeom>
          <a:noFill/>
        </p:spPr>
        <p:txBody>
          <a:bodyPr wrap="square" rtlCol="0">
            <a:spAutoFit/>
          </a:bodyPr>
          <a:lstStyle/>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a:t>
            </a:r>
            <a:endParaRPr kumimoji="1" lang="en-US" altLang="ja-JP" sz="24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講習会の認定医院　　　　　　　　</a:t>
            </a:r>
          </a:p>
        </p:txBody>
      </p:sp>
      <p:sp>
        <p:nvSpPr>
          <p:cNvPr id="7" name="テキスト ボックス 6">
            <a:extLst>
              <a:ext uri="{FF2B5EF4-FFF2-40B4-BE49-F238E27FC236}">
                <a16:creationId xmlns:a16="http://schemas.microsoft.com/office/drawing/2014/main" id="{7B51E5E9-C0CC-C766-CB94-A9839CE5B1D1}"/>
              </a:ext>
            </a:extLst>
          </p:cNvPr>
          <p:cNvSpPr txBox="1"/>
          <p:nvPr/>
        </p:nvSpPr>
        <p:spPr>
          <a:xfrm>
            <a:off x="4236720" y="4519225"/>
            <a:ext cx="7955280" cy="830997"/>
          </a:xfrm>
          <a:prstGeom prst="rect">
            <a:avLst/>
          </a:prstGeom>
          <a:noFill/>
        </p:spPr>
        <p:txBody>
          <a:bodyPr wrap="square" rtlCol="0">
            <a:spAutoFit/>
          </a:bodyPr>
          <a:lstStyle/>
          <a:p>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a:t>
            </a:r>
            <a:endParaRPr kumimoji="1" lang="en-US" altLang="ja-JP" sz="24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歯周疾患検診と二十歳の歯科健診は</a:t>
            </a:r>
            <a:r>
              <a:rPr kumimoji="1" lang="en-US" altLang="ja-JP" sz="2400" dirty="0">
                <a:solidFill>
                  <a:srgbClr val="FF0000"/>
                </a:solidFill>
                <a:latin typeface="UD デジタル 教科書体 NK-B" panose="02020700000000000000" pitchFamily="18" charset="-128"/>
                <a:ea typeface="UD デジタル 教科書体 NK-B" panose="02020700000000000000" pitchFamily="18" charset="-128"/>
              </a:rPr>
              <a:t>2</a:t>
            </a:r>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月末で一度締めきり</a:t>
            </a:r>
          </a:p>
        </p:txBody>
      </p:sp>
    </p:spTree>
    <p:extLst>
      <p:ext uri="{BB962C8B-B14F-4D97-AF65-F5344CB8AC3E}">
        <p14:creationId xmlns:p14="http://schemas.microsoft.com/office/powerpoint/2010/main" val="194913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26AB6DA-D932-7661-F1F0-CEFE1C92FEAF}"/>
              </a:ext>
            </a:extLst>
          </p:cNvPr>
          <p:cNvPicPr>
            <a:picLocks noChangeAspect="1"/>
          </p:cNvPicPr>
          <p:nvPr/>
        </p:nvPicPr>
        <p:blipFill>
          <a:blip r:embed="rId2"/>
          <a:stretch>
            <a:fillRect/>
          </a:stretch>
        </p:blipFill>
        <p:spPr>
          <a:xfrm>
            <a:off x="871094" y="1795749"/>
            <a:ext cx="10950766" cy="3266501"/>
          </a:xfrm>
          <a:prstGeom prst="rect">
            <a:avLst/>
          </a:prstGeom>
        </p:spPr>
      </p:pic>
      <p:sp>
        <p:nvSpPr>
          <p:cNvPr id="4" name="テキスト ボックス 3">
            <a:extLst>
              <a:ext uri="{FF2B5EF4-FFF2-40B4-BE49-F238E27FC236}">
                <a16:creationId xmlns:a16="http://schemas.microsoft.com/office/drawing/2014/main" id="{CA9F3815-ABDB-BB85-DE5E-663B53710965}"/>
              </a:ext>
            </a:extLst>
          </p:cNvPr>
          <p:cNvSpPr txBox="1"/>
          <p:nvPr/>
        </p:nvSpPr>
        <p:spPr>
          <a:xfrm>
            <a:off x="4014242" y="4798032"/>
            <a:ext cx="6280464" cy="1200329"/>
          </a:xfrm>
          <a:prstGeom prst="rect">
            <a:avLst/>
          </a:prstGeom>
          <a:noFill/>
        </p:spPr>
        <p:txBody>
          <a:bodyPr wrap="square" rtlCol="0">
            <a:spAutoFit/>
          </a:bodyPr>
          <a:lstStyle/>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a:t>
            </a:r>
            <a:endParaRPr kumimoji="1" lang="en-US" altLang="ja-JP" sz="24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a:t>
            </a:r>
            <a:endParaRPr kumimoji="1" lang="en-US" altLang="ja-JP" sz="24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ご注意ください。</a:t>
            </a:r>
          </a:p>
        </p:txBody>
      </p:sp>
    </p:spTree>
    <p:extLst>
      <p:ext uri="{BB962C8B-B14F-4D97-AF65-F5344CB8AC3E}">
        <p14:creationId xmlns:p14="http://schemas.microsoft.com/office/powerpoint/2010/main" val="230438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2F4C29-6635-026A-166B-E1489556C41C}"/>
              </a:ext>
            </a:extLst>
          </p:cNvPr>
          <p:cNvSpPr>
            <a:spLocks noGrp="1"/>
          </p:cNvSpPr>
          <p:nvPr>
            <p:ph type="title"/>
          </p:nvPr>
        </p:nvSpPr>
        <p:spPr/>
        <p:txBody>
          <a:bodyPr/>
          <a:lstStyle/>
          <a:p>
            <a:endParaRPr kumimoji="1" lang="ja-JP" altLang="en-US" dirty="0"/>
          </a:p>
        </p:txBody>
      </p:sp>
      <p:pic>
        <p:nvPicPr>
          <p:cNvPr id="9" name="図 8">
            <a:extLst>
              <a:ext uri="{FF2B5EF4-FFF2-40B4-BE49-F238E27FC236}">
                <a16:creationId xmlns:a16="http://schemas.microsoft.com/office/drawing/2014/main" id="{6FC4EE89-D269-8D1B-2C3B-21A49E9E06BE}"/>
              </a:ext>
            </a:extLst>
          </p:cNvPr>
          <p:cNvPicPr>
            <a:picLocks noChangeAspect="1"/>
          </p:cNvPicPr>
          <p:nvPr/>
        </p:nvPicPr>
        <p:blipFill>
          <a:blip r:embed="rId2"/>
          <a:stretch>
            <a:fillRect/>
          </a:stretch>
        </p:blipFill>
        <p:spPr>
          <a:xfrm>
            <a:off x="368457" y="607389"/>
            <a:ext cx="11547278" cy="5163748"/>
          </a:xfrm>
          <a:prstGeom prst="rect">
            <a:avLst/>
          </a:prstGeom>
        </p:spPr>
      </p:pic>
      <p:sp>
        <p:nvSpPr>
          <p:cNvPr id="3" name="テキスト ボックス 2">
            <a:extLst>
              <a:ext uri="{FF2B5EF4-FFF2-40B4-BE49-F238E27FC236}">
                <a16:creationId xmlns:a16="http://schemas.microsoft.com/office/drawing/2014/main" id="{1D7C356B-4FA9-7A68-F59B-3CDCEDF7C274}"/>
              </a:ext>
            </a:extLst>
          </p:cNvPr>
          <p:cNvSpPr txBox="1"/>
          <p:nvPr/>
        </p:nvSpPr>
        <p:spPr>
          <a:xfrm>
            <a:off x="1577631" y="3842307"/>
            <a:ext cx="7485089" cy="461665"/>
          </a:xfrm>
          <a:prstGeom prst="rect">
            <a:avLst/>
          </a:prstGeom>
          <a:noFill/>
        </p:spPr>
        <p:txBody>
          <a:bodyPr wrap="square" rtlCol="0">
            <a:spAutoFit/>
          </a:bodyPr>
          <a:lstStyle/>
          <a:p>
            <a:r>
              <a:rPr kumimoji="1"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　　歯科医師の執務が求められています</a:t>
            </a:r>
            <a:r>
              <a:rPr kumimoji="1" lang="en-US" altLang="ja-JP" sz="2400" b="1" dirty="0">
                <a:solidFill>
                  <a:srgbClr val="FF0000"/>
                </a:solidFill>
                <a:latin typeface="UD デジタル 教科書体 NK-B" panose="02020700000000000000" pitchFamily="18" charset="-128"/>
                <a:ea typeface="UD デジタル 教科書体 NK-B" panose="02020700000000000000" pitchFamily="18" charset="-128"/>
              </a:rPr>
              <a:t>‼</a:t>
            </a:r>
            <a:endParaRPr kumimoji="1" lang="ja-JP" altLang="en-US" sz="24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4" name="テキスト ボックス 3">
            <a:extLst>
              <a:ext uri="{FF2B5EF4-FFF2-40B4-BE49-F238E27FC236}">
                <a16:creationId xmlns:a16="http://schemas.microsoft.com/office/drawing/2014/main" id="{6AC68D43-E2DE-A585-8B9D-BCCB5B4CE2EC}"/>
              </a:ext>
            </a:extLst>
          </p:cNvPr>
          <p:cNvSpPr txBox="1"/>
          <p:nvPr/>
        </p:nvSpPr>
        <p:spPr>
          <a:xfrm>
            <a:off x="1577630" y="5644116"/>
            <a:ext cx="7556209" cy="461666"/>
          </a:xfrm>
          <a:prstGeom prst="rect">
            <a:avLst/>
          </a:prstGeom>
          <a:noFill/>
        </p:spPr>
        <p:txBody>
          <a:bodyPr wrap="square" rtlCol="0">
            <a:spAutoFit/>
          </a:bodyPr>
          <a:lstStyle/>
          <a:p>
            <a:r>
              <a:rPr kumimoji="1"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　　歯科医師の執務が求められています</a:t>
            </a:r>
            <a:r>
              <a:rPr kumimoji="1" lang="en-US" altLang="ja-JP" sz="2400" b="1" dirty="0">
                <a:solidFill>
                  <a:srgbClr val="FF0000"/>
                </a:solidFill>
                <a:latin typeface="UD デジタル 教科書体 NK-B" panose="02020700000000000000" pitchFamily="18" charset="-128"/>
                <a:ea typeface="UD デジタル 教科書体 NK-B" panose="02020700000000000000" pitchFamily="18" charset="-128"/>
              </a:rPr>
              <a:t>‼</a:t>
            </a:r>
            <a:endParaRPr kumimoji="1" lang="ja-JP" altLang="en-US" sz="24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95803563-E239-48AB-B0BC-B53BB0D4BD84}"/>
              </a:ext>
            </a:extLst>
          </p:cNvPr>
          <p:cNvSpPr txBox="1"/>
          <p:nvPr/>
        </p:nvSpPr>
        <p:spPr>
          <a:xfrm>
            <a:off x="3082247" y="10274"/>
            <a:ext cx="5465852" cy="707886"/>
          </a:xfrm>
          <a:prstGeom prst="rect">
            <a:avLst/>
          </a:prstGeom>
          <a:noFill/>
        </p:spPr>
        <p:txBody>
          <a:bodyPr wrap="square" rtlCol="0">
            <a:spAutoFit/>
          </a:bodyPr>
          <a:lstStyle/>
          <a:p>
            <a:r>
              <a:rPr kumimoji="1" lang="ja-JP" altLang="en-US" sz="4000" dirty="0">
                <a:latin typeface="UD デジタル 教科書体 NK-B" panose="02020700000000000000" pitchFamily="18" charset="-128"/>
                <a:ea typeface="UD デジタル 教科書体 NK-B" panose="02020700000000000000" pitchFamily="18" charset="-128"/>
              </a:rPr>
              <a:t>～実施要領から抜粋～</a:t>
            </a:r>
          </a:p>
        </p:txBody>
      </p:sp>
    </p:spTree>
    <p:extLst>
      <p:ext uri="{BB962C8B-B14F-4D97-AF65-F5344CB8AC3E}">
        <p14:creationId xmlns:p14="http://schemas.microsoft.com/office/powerpoint/2010/main" val="413090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D3446773-85CF-3722-C515-A7057A90DFAD}"/>
              </a:ext>
            </a:extLst>
          </p:cNvPr>
          <p:cNvPicPr>
            <a:picLocks noChangeAspect="1"/>
          </p:cNvPicPr>
          <p:nvPr/>
        </p:nvPicPr>
        <p:blipFill>
          <a:blip r:embed="rId2"/>
          <a:stretch>
            <a:fillRect/>
          </a:stretch>
        </p:blipFill>
        <p:spPr>
          <a:xfrm>
            <a:off x="363329" y="1293860"/>
            <a:ext cx="11670823" cy="3835187"/>
          </a:xfrm>
          <a:prstGeom prst="rect">
            <a:avLst/>
          </a:prstGeom>
        </p:spPr>
      </p:pic>
      <p:sp>
        <p:nvSpPr>
          <p:cNvPr id="2" name="テキスト ボックス 1">
            <a:extLst>
              <a:ext uri="{FF2B5EF4-FFF2-40B4-BE49-F238E27FC236}">
                <a16:creationId xmlns:a16="http://schemas.microsoft.com/office/drawing/2014/main" id="{BEFAA1D1-C113-15C9-6F1A-03E25C9E17E4}"/>
              </a:ext>
            </a:extLst>
          </p:cNvPr>
          <p:cNvSpPr txBox="1"/>
          <p:nvPr/>
        </p:nvSpPr>
        <p:spPr>
          <a:xfrm>
            <a:off x="3041151" y="5129047"/>
            <a:ext cx="6996701" cy="1569660"/>
          </a:xfrm>
          <a:prstGeom prst="rect">
            <a:avLst/>
          </a:prstGeom>
          <a:noFill/>
        </p:spPr>
        <p:txBody>
          <a:bodyPr wrap="square" rtlCol="0">
            <a:spAutoFit/>
          </a:bodyPr>
          <a:lstStyle/>
          <a:p>
            <a:r>
              <a:rPr kumimoji="1"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１</a:t>
            </a:r>
            <a:r>
              <a:rPr kumimoji="1" lang="en-US" altLang="ja-JP" sz="2400" b="1" dirty="0">
                <a:solidFill>
                  <a:srgbClr val="FF0000"/>
                </a:solidFill>
                <a:latin typeface="UD デジタル 教科書体 NK-B" panose="02020700000000000000" pitchFamily="18" charset="-128"/>
                <a:ea typeface="UD デジタル 教科書体 NK-B" panose="02020700000000000000" pitchFamily="18" charset="-128"/>
              </a:rPr>
              <a:t>:</a:t>
            </a:r>
            <a:r>
              <a:rPr kumimoji="1"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診査項目は全て回答し、チェックも入れる</a:t>
            </a:r>
            <a:endParaRPr kumimoji="1" lang="en-US" altLang="ja-JP" sz="2400" b="1"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２</a:t>
            </a:r>
            <a:r>
              <a:rPr kumimoji="1" lang="en-US" altLang="ja-JP" sz="2400" b="1" dirty="0">
                <a:solidFill>
                  <a:srgbClr val="FF0000"/>
                </a:solidFill>
                <a:latin typeface="UD デジタル 教科書体 NK-B" panose="02020700000000000000" pitchFamily="18" charset="-128"/>
                <a:ea typeface="UD デジタル 教科書体 NK-B" panose="02020700000000000000" pitchFamily="18" charset="-128"/>
              </a:rPr>
              <a:t>:</a:t>
            </a:r>
            <a:r>
              <a:rPr kumimoji="1"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保健指導を行う</a:t>
            </a:r>
            <a:endParaRPr kumimoji="1" lang="en-US" altLang="ja-JP" sz="2400" b="1"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３</a:t>
            </a:r>
            <a:r>
              <a:rPr kumimoji="1" lang="en-US" altLang="ja-JP" sz="2400" b="1" dirty="0">
                <a:solidFill>
                  <a:srgbClr val="FF0000"/>
                </a:solidFill>
                <a:latin typeface="UD デジタル 教科書体 NK-B" panose="02020700000000000000" pitchFamily="18" charset="-128"/>
                <a:ea typeface="UD デジタル 教科書体 NK-B" panose="02020700000000000000" pitchFamily="18" charset="-128"/>
              </a:rPr>
              <a:t>:</a:t>
            </a:r>
            <a:r>
              <a:rPr kumimoji="1"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判定区分も全て回答する</a:t>
            </a:r>
            <a:endParaRPr kumimoji="1" lang="en-US" altLang="ja-JP" sz="2400" b="1"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４</a:t>
            </a:r>
            <a:r>
              <a:rPr kumimoji="1" lang="en-US" altLang="ja-JP" sz="2400" b="1" dirty="0">
                <a:solidFill>
                  <a:srgbClr val="FF0000"/>
                </a:solidFill>
                <a:latin typeface="UD デジタル 教科書体 NK-B" panose="02020700000000000000" pitchFamily="18" charset="-128"/>
                <a:ea typeface="UD デジタル 教科書体 NK-B" panose="02020700000000000000" pitchFamily="18" charset="-128"/>
              </a:rPr>
              <a:t>:</a:t>
            </a:r>
            <a:r>
              <a:rPr kumimoji="1"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今後の方針にチェックを入れる</a:t>
            </a:r>
          </a:p>
        </p:txBody>
      </p:sp>
      <p:sp>
        <p:nvSpPr>
          <p:cNvPr id="3" name="テキスト ボックス 2">
            <a:extLst>
              <a:ext uri="{FF2B5EF4-FFF2-40B4-BE49-F238E27FC236}">
                <a16:creationId xmlns:a16="http://schemas.microsoft.com/office/drawing/2014/main" id="{4D1FB90A-7D28-2275-9E63-D863272A3E61}"/>
              </a:ext>
            </a:extLst>
          </p:cNvPr>
          <p:cNvSpPr txBox="1"/>
          <p:nvPr/>
        </p:nvSpPr>
        <p:spPr>
          <a:xfrm>
            <a:off x="3801438" y="1797978"/>
            <a:ext cx="7941924" cy="800219"/>
          </a:xfrm>
          <a:prstGeom prst="rect">
            <a:avLst/>
          </a:prstGeom>
          <a:noFill/>
        </p:spPr>
        <p:txBody>
          <a:bodyPr wrap="square" rtlCol="0">
            <a:spAutoFit/>
          </a:bodyPr>
          <a:lstStyle/>
          <a:p>
            <a:r>
              <a:rPr kumimoji="1" lang="ja-JP" altLang="en-US" dirty="0">
                <a:solidFill>
                  <a:srgbClr val="FF0000"/>
                </a:solidFill>
                <a:latin typeface="UD デジタル 教科書体 NK-R" panose="02020400000000000000" pitchFamily="18" charset="-128"/>
                <a:ea typeface="UD デジタル 教科書体 NK-R" panose="02020400000000000000" pitchFamily="18" charset="-128"/>
              </a:rPr>
              <a:t>～～～～～～～～～～～～～～～～～～～～～～</a:t>
            </a:r>
            <a:endParaRPr kumimoji="1" lang="en-US" altLang="ja-JP" dirty="0">
              <a:solidFill>
                <a:srgbClr val="FF0000"/>
              </a:solidFill>
              <a:latin typeface="UD デジタル 教科書体 NK-R" panose="02020400000000000000" pitchFamily="18" charset="-128"/>
              <a:ea typeface="UD デジタル 教科書体 NK-R" panose="02020400000000000000" pitchFamily="18" charset="-128"/>
            </a:endParaRPr>
          </a:p>
          <a:p>
            <a:r>
              <a:rPr kumimoji="1" lang="ja-JP" altLang="en-US" dirty="0">
                <a:solidFill>
                  <a:srgbClr val="FF0000"/>
                </a:solidFill>
                <a:latin typeface="UD デジタル 教科書体 NK-R" panose="02020400000000000000" pitchFamily="18" charset="-128"/>
                <a:ea typeface="UD デジタル 教科書体 NK-R" panose="02020400000000000000" pitchFamily="18" charset="-128"/>
              </a:rPr>
              <a:t>　　　　　　　　　　　　　　　　　　　　　　</a:t>
            </a:r>
            <a:r>
              <a:rPr kumimoji="1" lang="ja-JP" altLang="en-US" sz="2800" dirty="0">
                <a:solidFill>
                  <a:srgbClr val="FF0000"/>
                </a:solidFill>
                <a:latin typeface="UD デジタル 教科書体 NK-R" panose="02020400000000000000" pitchFamily="18" charset="-128"/>
                <a:ea typeface="UD デジタル 教科書体 NK-R" panose="02020400000000000000" pitchFamily="18" charset="-128"/>
              </a:rPr>
              <a:t>分らない時はググってみてください</a:t>
            </a:r>
          </a:p>
        </p:txBody>
      </p:sp>
    </p:spTree>
    <p:extLst>
      <p:ext uri="{BB962C8B-B14F-4D97-AF65-F5344CB8AC3E}">
        <p14:creationId xmlns:p14="http://schemas.microsoft.com/office/powerpoint/2010/main" val="260944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
            <a:extLst>
              <a:ext uri="{FF2B5EF4-FFF2-40B4-BE49-F238E27FC236}">
                <a16:creationId xmlns:a16="http://schemas.microsoft.com/office/drawing/2014/main" id="{6B51821D-E84D-E0F2-8144-E042442B61C4}"/>
              </a:ext>
            </a:extLst>
          </p:cNvPr>
          <p:cNvSpPr>
            <a:spLocks noGrp="1" noChangeArrowheads="1"/>
          </p:cNvSpPr>
          <p:nvPr>
            <p:ph type="title" idx="4294967295"/>
          </p:nvPr>
        </p:nvSpPr>
        <p:spPr>
          <a:xfrm>
            <a:off x="1485900" y="87313"/>
            <a:ext cx="10537825" cy="1352550"/>
          </a:xfrm>
        </p:spPr>
        <p:txBody>
          <a:bodyPr/>
          <a:lstStyle/>
          <a:p>
            <a:pPr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ja-JP" altLang="ja-JP" sz="6600" b="1">
                <a:latin typeface="UD デジタル 教科書体 N-B" panose="02020700000000000000" pitchFamily="17" charset="-128"/>
                <a:ea typeface="UD デジタル 教科書体 N-B" panose="02020700000000000000" pitchFamily="17" charset="-128"/>
              </a:rPr>
              <a:t>ご留意いただきたいこと！</a:t>
            </a:r>
          </a:p>
        </p:txBody>
      </p:sp>
      <p:sp>
        <p:nvSpPr>
          <p:cNvPr id="217091" name="Rectangle 2">
            <a:extLst>
              <a:ext uri="{FF2B5EF4-FFF2-40B4-BE49-F238E27FC236}">
                <a16:creationId xmlns:a16="http://schemas.microsoft.com/office/drawing/2014/main" id="{FB69899D-FB71-6069-1866-9B6C2F092836}"/>
              </a:ext>
            </a:extLst>
          </p:cNvPr>
          <p:cNvSpPr>
            <a:spLocks noChangeArrowheads="1"/>
          </p:cNvSpPr>
          <p:nvPr/>
        </p:nvSpPr>
        <p:spPr bwMode="auto">
          <a:xfrm>
            <a:off x="2663825" y="1008063"/>
            <a:ext cx="660082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Lst>
              <a:defRPr/>
            </a:pPr>
            <a:r>
              <a:rPr kumimoji="0" lang="ja-JP" altLang="ja-JP" sz="3200" b="0" i="0" u="none"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健診（検診）事業は基本自費です</a:t>
            </a:r>
          </a:p>
        </p:txBody>
      </p:sp>
      <p:sp>
        <p:nvSpPr>
          <p:cNvPr id="51203" name="Rectangle 3">
            <a:extLst>
              <a:ext uri="{FF2B5EF4-FFF2-40B4-BE49-F238E27FC236}">
                <a16:creationId xmlns:a16="http://schemas.microsoft.com/office/drawing/2014/main" id="{119B59A7-38FF-8F39-6F18-EB529DBD42E0}"/>
              </a:ext>
            </a:extLst>
          </p:cNvPr>
          <p:cNvSpPr>
            <a:spLocks noChangeArrowheads="1"/>
          </p:cNvSpPr>
          <p:nvPr/>
        </p:nvSpPr>
        <p:spPr bwMode="auto">
          <a:xfrm>
            <a:off x="331788" y="1587500"/>
            <a:ext cx="8670925" cy="191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kumimoji="0" lang="ja-JP" altLang="ja-JP" sz="4800" b="0" i="0" u="none" strike="noStrike" kern="1200" cap="none" spc="0" normalizeH="0" baseline="0" noProof="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同日の保険診療は行いません</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kumimoji="0" lang="ja-JP" altLang="ja-JP" sz="3600" b="0" i="0" u="sng"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翌日</a:t>
            </a:r>
            <a:r>
              <a:rPr kumimoji="0" lang="en-US" altLang="ja-JP" sz="3600" b="0" i="0" u="sng"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a:t>
            </a:r>
            <a:r>
              <a:rPr kumimoji="0" lang="ja-JP" altLang="ja-JP" sz="3600" b="0" i="0" u="sng"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再診として</a:t>
            </a:r>
            <a:r>
              <a:rPr kumimoji="0" lang="en-US" altLang="ja-JP" sz="3600" b="0" i="0" u="sng"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a:t>
            </a:r>
            <a:r>
              <a:rPr kumimoji="0" lang="ja-JP" altLang="ja-JP" sz="3600" b="0" i="0" u="none"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なら問題ありません</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kumimoji="0" lang="ja-JP" altLang="ja-JP" sz="3600" b="0" i="0" u="none"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別日での実施をお願いします</a:t>
            </a:r>
          </a:p>
        </p:txBody>
      </p:sp>
      <p:sp>
        <p:nvSpPr>
          <p:cNvPr id="51204" name="Rectangle 4">
            <a:extLst>
              <a:ext uri="{FF2B5EF4-FFF2-40B4-BE49-F238E27FC236}">
                <a16:creationId xmlns:a16="http://schemas.microsoft.com/office/drawing/2014/main" id="{8738A38D-EAA9-3DA2-68BE-1D069A92B8B5}"/>
              </a:ext>
            </a:extLst>
          </p:cNvPr>
          <p:cNvSpPr>
            <a:spLocks noChangeArrowheads="1"/>
          </p:cNvSpPr>
          <p:nvPr/>
        </p:nvSpPr>
        <p:spPr bwMode="auto">
          <a:xfrm>
            <a:off x="241300" y="3816350"/>
            <a:ext cx="10055225" cy="2224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pPr>
            <a:r>
              <a:rPr kumimoji="0" lang="ja-JP" altLang="ja-JP" sz="2800" b="1" i="0" u="none"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治療は健診同日にしないようお願いする</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pPr>
            <a:r>
              <a:rPr kumimoji="0" lang="ja-JP" altLang="ja-JP" sz="2800" b="1" i="0" u="none"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文章が</a:t>
            </a:r>
            <a:r>
              <a:rPr kumimoji="0" lang="ja-JP" altLang="ja-JP" sz="2800" b="1" i="0" u="sng"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受診券</a:t>
            </a:r>
            <a:r>
              <a:rPr kumimoji="0" lang="en-US" altLang="ja-JP" sz="2800" b="1" i="0" u="sng"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a:t>
            </a:r>
            <a:r>
              <a:rPr kumimoji="0" lang="ja-JP" altLang="ja-JP" sz="2800" b="1" i="0" u="sng"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歯周、二十歳、フッ化物</a:t>
            </a:r>
            <a:r>
              <a:rPr kumimoji="0" lang="en-US" altLang="ja-JP" sz="2800" b="1" i="0" u="sng"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pPr>
            <a:r>
              <a:rPr kumimoji="0" lang="ja-JP" altLang="ja-JP" sz="2800" b="1" i="0" u="sng"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に記載されています</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pPr>
            <a:r>
              <a:rPr kumimoji="0" lang="ja-JP" altLang="ja-JP" sz="2800" b="1" i="0" u="none"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市川市の</a:t>
            </a:r>
            <a:r>
              <a:rPr kumimoji="0" lang="en-US" altLang="ja-JP" sz="2800" b="1" i="0" u="none"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HP</a:t>
            </a:r>
            <a:r>
              <a:rPr kumimoji="0" lang="ja-JP" altLang="ja-JP" sz="2800" b="1" i="0" u="none"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にも載っています</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pPr>
            <a:r>
              <a:rPr kumimoji="0" lang="ja-JP" altLang="ja-JP" sz="2800" b="0" i="0" u="none"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患者さんにもそのように説明してください</a:t>
            </a:r>
          </a:p>
        </p:txBody>
      </p:sp>
      <p:sp>
        <p:nvSpPr>
          <p:cNvPr id="51205" name="Rectangle 5">
            <a:extLst>
              <a:ext uri="{FF2B5EF4-FFF2-40B4-BE49-F238E27FC236}">
                <a16:creationId xmlns:a16="http://schemas.microsoft.com/office/drawing/2014/main" id="{B8F56952-18C5-27AD-26F8-EF00A6972177}"/>
              </a:ext>
            </a:extLst>
          </p:cNvPr>
          <p:cNvSpPr>
            <a:spLocks noChangeArrowheads="1"/>
          </p:cNvSpPr>
          <p:nvPr/>
        </p:nvSpPr>
        <p:spPr bwMode="auto">
          <a:xfrm>
            <a:off x="1035050" y="6265863"/>
            <a:ext cx="10120313"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pPr>
            <a:r>
              <a:rPr kumimoji="0" lang="ja-JP" altLang="ja-JP" sz="2400" b="0" i="0" u="none"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指定を受けた際にもらった仕様書の</a:t>
            </a:r>
            <a:r>
              <a:rPr kumimoji="0" lang="ja-JP" altLang="ja-JP" sz="2400" b="0" i="0" u="sng"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契約内容に沿って</a:t>
            </a:r>
            <a:r>
              <a:rPr kumimoji="0" lang="ja-JP" altLang="ja-JP" sz="2400" b="0" i="0" u="none"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実施してください</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pPr>
            <a:endParaRPr kumimoji="0" lang="en-US" altLang="ja-JP" sz="1800" b="0" i="0" u="none" strike="noStrike" kern="1200" cap="none" spc="0" normalizeH="0" baseline="0" noProof="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endParaRPr>
          </a:p>
        </p:txBody>
      </p:sp>
      <p:sp>
        <p:nvSpPr>
          <p:cNvPr id="51206" name="AutoShape 6">
            <a:extLst>
              <a:ext uri="{FF2B5EF4-FFF2-40B4-BE49-F238E27FC236}">
                <a16:creationId xmlns:a16="http://schemas.microsoft.com/office/drawing/2014/main" id="{0039BACA-E56E-F81D-AD45-F5FAF27894B9}"/>
              </a:ext>
            </a:extLst>
          </p:cNvPr>
          <p:cNvSpPr>
            <a:spLocks noChangeArrowheads="1"/>
          </p:cNvSpPr>
          <p:nvPr/>
        </p:nvSpPr>
        <p:spPr bwMode="auto">
          <a:xfrm>
            <a:off x="7065963" y="2876550"/>
            <a:ext cx="5013325" cy="3240088"/>
          </a:xfrm>
          <a:prstGeom prst="roundRect">
            <a:avLst>
              <a:gd name="adj" fmla="val 16667"/>
            </a:avLst>
          </a:prstGeom>
          <a:solidFill>
            <a:srgbClr val="4472C4"/>
          </a:solidFill>
          <a:ln w="12600">
            <a:solidFill>
              <a:srgbClr val="32549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Lst>
              <a:defRPr/>
            </a:pPr>
            <a:r>
              <a:rPr kumimoji="0" lang="ja-JP" altLang="ja-JP" sz="6000" b="0" i="0" u="none" strike="noStrike" kern="1200" cap="none" spc="0" normalizeH="0" baseline="0" noProof="0">
                <a:ln>
                  <a:noFill/>
                </a:ln>
                <a:solidFill>
                  <a:srgbClr val="FFFFFF"/>
                </a:solidFill>
                <a:effectLst/>
                <a:uLnTx/>
                <a:uFillTx/>
                <a:latin typeface="HG平成角ｺﾞｼｯｸ体W9" pitchFamily="48" charset="0"/>
                <a:ea typeface="ＭＳ Ｐゴシック" panose="020B0600070205080204" pitchFamily="50" charset="-128"/>
                <a:cs typeface="HG平成角ｺﾞｼｯｸ体W9" pitchFamily="48" charset="0"/>
              </a:rPr>
              <a:t>同日の</a:t>
            </a:r>
          </a:p>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Lst>
              <a:defRPr/>
            </a:pPr>
            <a:r>
              <a:rPr kumimoji="0" lang="ja-JP" altLang="ja-JP" sz="6000" b="0" i="0" u="sng" strike="noStrike" kern="1200" cap="none" spc="0" normalizeH="0" baseline="0" noProof="0">
                <a:ln>
                  <a:noFill/>
                </a:ln>
                <a:solidFill>
                  <a:srgbClr val="FFFFFF"/>
                </a:solidFill>
                <a:effectLst/>
                <a:uLnTx/>
                <a:uFillTx/>
                <a:latin typeface="HG平成角ｺﾞｼｯｸ体W9" pitchFamily="48" charset="0"/>
                <a:ea typeface="ＭＳ Ｐゴシック" panose="020B0600070205080204" pitchFamily="50" charset="-128"/>
                <a:cs typeface="HG平成角ｺﾞｼｯｸ体W9" pitchFamily="48" charset="0"/>
              </a:rPr>
              <a:t>保険診療は</a:t>
            </a:r>
          </a:p>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Lst>
              <a:defRPr/>
            </a:pPr>
            <a:r>
              <a:rPr kumimoji="0" lang="ja-JP" altLang="ja-JP" sz="6000" b="0" i="0" u="sng" strike="noStrike" kern="1200" cap="none" spc="0" normalizeH="0" baseline="0" noProof="0">
                <a:ln>
                  <a:noFill/>
                </a:ln>
                <a:solidFill>
                  <a:srgbClr val="FFFFFF"/>
                </a:solidFill>
                <a:effectLst/>
                <a:uLnTx/>
                <a:uFillTx/>
                <a:latin typeface="HG平成角ｺﾞｼｯｸ体W9" pitchFamily="48" charset="0"/>
                <a:ea typeface="ＭＳ Ｐゴシック" panose="020B0600070205080204" pitchFamily="50" charset="-128"/>
                <a:cs typeface="HG平成角ｺﾞｼｯｸ体W9" pitchFamily="48" charset="0"/>
              </a:rPr>
              <a:t>絶対ダメ</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51203"/>
                                        </p:tgtEl>
                                        <p:attrNameLst>
                                          <p:attrName>style.visibility</p:attrName>
                                        </p:attrNameLst>
                                      </p:cBhvr>
                                      <p:to>
                                        <p:strVal val="visible"/>
                                      </p:to>
                                    </p:set>
                                    <p:animEffect transition="in" filter="fade">
                                      <p:cBhvr additive="repl">
                                        <p:cTn id="7" dur="1000"/>
                                        <p:tgtEl>
                                          <p:spTgt spid="51203"/>
                                        </p:tgtEl>
                                      </p:cBhvr>
                                    </p:animEffect>
                                    <p:anim calcmode="lin" valueType="num">
                                      <p:cBhvr additive="repl">
                                        <p:cTn id="8" dur="1000" fill="hold"/>
                                        <p:tgtEl>
                                          <p:spTgt spid="51203"/>
                                        </p:tgtEl>
                                        <p:attrNameLst>
                                          <p:attrName>ppt_x</p:attrName>
                                        </p:attrNameLst>
                                      </p:cBhvr>
                                      <p:tavLst>
                                        <p:tav tm="100000">
                                          <p:val>
                                            <p:strVal val="#ppt_x"/>
                                          </p:val>
                                        </p:tav>
                                        <p:tav>
                                          <p:val>
                                            <p:strVal val="#ppt_x"/>
                                          </p:val>
                                        </p:tav>
                                      </p:tavLst>
                                    </p:anim>
                                    <p:anim calcmode="lin" valueType="num">
                                      <p:cBhvr additive="repl">
                                        <p:cTn id="9" dur="1000" fill="hold"/>
                                        <p:tgtEl>
                                          <p:spTgt spid="51203"/>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1000"/>
                            </p:stCondLst>
                            <p:childTnLst>
                              <p:par>
                                <p:cTn id="11" presetID="2" presetClass="entr" presetSubtype="4" fill="hold" nodeType="afterEffect">
                                  <p:stCondLst>
                                    <p:cond delay="0"/>
                                  </p:stCondLst>
                                  <p:childTnLst>
                                    <p:set>
                                      <p:cBhvr additive="repl">
                                        <p:cTn id="12" dur="1" fill="hold">
                                          <p:stCondLst>
                                            <p:cond delay="0"/>
                                          </p:stCondLst>
                                        </p:cTn>
                                        <p:tgtEl>
                                          <p:spTgt spid="51204"/>
                                        </p:tgtEl>
                                        <p:attrNameLst>
                                          <p:attrName>style.visibility</p:attrName>
                                        </p:attrNameLst>
                                      </p:cBhvr>
                                      <p:to>
                                        <p:strVal val="visible"/>
                                      </p:to>
                                    </p:set>
                                    <p:anim calcmode="lin" valueType="num">
                                      <p:cBhvr additive="repl">
                                        <p:cTn id="13" dur="500" fill="hold"/>
                                        <p:tgtEl>
                                          <p:spTgt spid="51204"/>
                                        </p:tgtEl>
                                        <p:attrNameLst>
                                          <p:attrName>ppt_x</p:attrName>
                                        </p:attrNameLst>
                                      </p:cBhvr>
                                      <p:tavLst>
                                        <p:tav tm="100000">
                                          <p:val>
                                            <p:strVal val="#ppt_x"/>
                                          </p:val>
                                        </p:tav>
                                        <p:tav>
                                          <p:val>
                                            <p:strVal val="#ppt_x"/>
                                          </p:val>
                                        </p:tav>
                                      </p:tavLst>
                                    </p:anim>
                                    <p:anim calcmode="lin" valueType="num">
                                      <p:cBhvr additive="repl">
                                        <p:cTn id="14" dur="500" fill="hold"/>
                                        <p:tgtEl>
                                          <p:spTgt spid="51204"/>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51205"/>
                                        </p:tgtEl>
                                        <p:attrNameLst>
                                          <p:attrName>style.visibility</p:attrName>
                                        </p:attrNameLst>
                                      </p:cBhvr>
                                      <p:to>
                                        <p:strVal val="visible"/>
                                      </p:to>
                                    </p:set>
                                    <p:anim calcmode="lin" valueType="num">
                                      <p:cBhvr additive="repl">
                                        <p:cTn id="19" dur="500" fill="hold"/>
                                        <p:tgtEl>
                                          <p:spTgt spid="51205"/>
                                        </p:tgtEl>
                                        <p:attrNameLst>
                                          <p:attrName>ppt_x</p:attrName>
                                        </p:attrNameLst>
                                      </p:cBhvr>
                                      <p:tavLst>
                                        <p:tav tm="100000">
                                          <p:val>
                                            <p:strVal val="#ppt_x"/>
                                          </p:val>
                                        </p:tav>
                                        <p:tav>
                                          <p:val>
                                            <p:strVal val="#ppt_x"/>
                                          </p:val>
                                        </p:tav>
                                      </p:tavLst>
                                    </p:anim>
                                    <p:anim calcmode="lin" valueType="num">
                                      <p:cBhvr additive="repl">
                                        <p:cTn id="20" dur="500" fill="hold"/>
                                        <p:tgtEl>
                                          <p:spTgt spid="51205"/>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51206"/>
                                        </p:tgtEl>
                                        <p:attrNameLst>
                                          <p:attrName>style.visibility</p:attrName>
                                        </p:attrNameLst>
                                      </p:cBhvr>
                                      <p:to>
                                        <p:strVal val="visible"/>
                                      </p:to>
                                    </p:set>
                                    <p:anim calcmode="lin" valueType="num">
                                      <p:cBhvr additive="repl">
                                        <p:cTn id="25" dur="500" fill="hold"/>
                                        <p:tgtEl>
                                          <p:spTgt spid="51206"/>
                                        </p:tgtEl>
                                        <p:attrNameLst>
                                          <p:attrName>ppt_x</p:attrName>
                                        </p:attrNameLst>
                                      </p:cBhvr>
                                      <p:tavLst>
                                        <p:tav tm="100000">
                                          <p:val>
                                            <p:strVal val="#ppt_x"/>
                                          </p:val>
                                        </p:tav>
                                        <p:tav>
                                          <p:val>
                                            <p:strVal val="#ppt_x"/>
                                          </p:val>
                                        </p:tav>
                                      </p:tavLst>
                                    </p:anim>
                                    <p:anim calcmode="lin" valueType="num">
                                      <p:cBhvr additive="repl">
                                        <p:cTn id="26" dur="500" fill="hold"/>
                                        <p:tgtEl>
                                          <p:spTgt spid="5120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527107F-05EB-5F06-913D-A1B28CB11282}"/>
              </a:ext>
            </a:extLst>
          </p:cNvPr>
          <p:cNvPicPr>
            <a:picLocks noChangeAspect="1"/>
          </p:cNvPicPr>
          <p:nvPr/>
        </p:nvPicPr>
        <p:blipFill>
          <a:blip r:embed="rId2"/>
          <a:stretch>
            <a:fillRect/>
          </a:stretch>
        </p:blipFill>
        <p:spPr>
          <a:xfrm>
            <a:off x="2152835" y="0"/>
            <a:ext cx="7886330" cy="6858000"/>
          </a:xfrm>
          <a:prstGeom prst="rect">
            <a:avLst/>
          </a:prstGeom>
        </p:spPr>
      </p:pic>
    </p:spTree>
    <p:extLst>
      <p:ext uri="{BB962C8B-B14F-4D97-AF65-F5344CB8AC3E}">
        <p14:creationId xmlns:p14="http://schemas.microsoft.com/office/powerpoint/2010/main" val="161553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3FFA03-6205-73E7-21E4-543B8FEFEB4F}"/>
              </a:ext>
            </a:extLst>
          </p:cNvPr>
          <p:cNvSpPr>
            <a:spLocks noGrp="1"/>
          </p:cNvSpPr>
          <p:nvPr>
            <p:ph type="title"/>
          </p:nvPr>
        </p:nvSpPr>
        <p:spPr>
          <a:xfrm>
            <a:off x="759528" y="229456"/>
            <a:ext cx="8596668" cy="1320800"/>
          </a:xfrm>
        </p:spPr>
        <p:txBody>
          <a:bodyPr>
            <a:normAutofit/>
          </a:bodyPr>
          <a:lstStyle/>
          <a:p>
            <a:r>
              <a:rPr kumimoji="1" lang="ja-JP" altLang="en-US" sz="7200" dirty="0">
                <a:solidFill>
                  <a:schemeClr val="tx1"/>
                </a:solidFill>
                <a:latin typeface="UD デジタル 教科書体 NK-R" panose="02020400000000000000" pitchFamily="18" charset="-128"/>
                <a:ea typeface="UD デジタル 教科書体 NK-R" panose="02020400000000000000" pitchFamily="18" charset="-128"/>
              </a:rPr>
              <a:t>まず初めに</a:t>
            </a:r>
          </a:p>
        </p:txBody>
      </p:sp>
      <p:sp>
        <p:nvSpPr>
          <p:cNvPr id="3" name="コンテンツ プレースホルダー 2">
            <a:extLst>
              <a:ext uri="{FF2B5EF4-FFF2-40B4-BE49-F238E27FC236}">
                <a16:creationId xmlns:a16="http://schemas.microsoft.com/office/drawing/2014/main" id="{BD2DCB64-44C9-1A73-9417-E1D0E6A9BB2D}"/>
              </a:ext>
            </a:extLst>
          </p:cNvPr>
          <p:cNvSpPr>
            <a:spLocks noGrp="1"/>
          </p:cNvSpPr>
          <p:nvPr>
            <p:ph idx="1"/>
          </p:nvPr>
        </p:nvSpPr>
        <p:spPr>
          <a:xfrm>
            <a:off x="891473" y="1363609"/>
            <a:ext cx="10540999" cy="4759788"/>
          </a:xfrm>
        </p:spPr>
        <p:txBody>
          <a:bodyPr>
            <a:no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いつも健診事業にご協力頂きありがとうございます。</a:t>
            </a:r>
            <a:endParaRPr kumimoji="1" lang="en-US" altLang="ja-JP" sz="3600" dirty="0">
              <a:latin typeface="UD デジタル 教科書体 NK-R" panose="02020400000000000000" pitchFamily="18" charset="-128"/>
              <a:ea typeface="UD デジタル 教科書体 NK-R" panose="02020400000000000000" pitchFamily="18" charset="-128"/>
            </a:endParaRPr>
          </a:p>
          <a:p>
            <a:pPr marL="0" indent="0">
              <a:buNone/>
            </a:pPr>
            <a:r>
              <a:rPr lang="ja-JP" altLang="en-US" sz="3600" dirty="0">
                <a:latin typeface="UD デジタル 教科書体 NK-R" panose="02020400000000000000" pitchFamily="18" charset="-128"/>
                <a:ea typeface="UD デジタル 教科書体 NK-R" panose="02020400000000000000" pitchFamily="18" charset="-128"/>
              </a:rPr>
              <a:t>　 健診事業は認定医の協力で成り立っております。</a:t>
            </a:r>
            <a:endParaRPr kumimoji="1" lang="en-US" altLang="ja-JP" sz="3600" dirty="0">
              <a:latin typeface="UD デジタル 教科書体 NK-R" panose="02020400000000000000" pitchFamily="18" charset="-128"/>
              <a:ea typeface="UD デジタル 教科書体 NK-R" panose="02020400000000000000" pitchFamily="18" charset="-128"/>
            </a:endParaRPr>
          </a:p>
          <a:p>
            <a:r>
              <a:rPr kumimoji="1" lang="ja-JP" altLang="en-US" sz="3600" dirty="0">
                <a:latin typeface="UD デジタル 教科書体 NK-R" panose="02020400000000000000" pitchFamily="18" charset="-128"/>
                <a:ea typeface="UD デジタル 教科書体 NK-R" panose="02020400000000000000" pitchFamily="18" charset="-128"/>
              </a:rPr>
              <a:t>この更新講習会は、健診事業を行う上で市民からの</a:t>
            </a:r>
            <a:r>
              <a:rPr kumimoji="1" lang="ja-JP" altLang="en-US" sz="3600" b="1" dirty="0">
                <a:solidFill>
                  <a:srgbClr val="FF0000"/>
                </a:solidFill>
                <a:latin typeface="UD デジタル 教科書体 NK-R" panose="02020400000000000000" pitchFamily="18" charset="-128"/>
                <a:ea typeface="UD デジタル 教科書体 NK-R" panose="02020400000000000000" pitchFamily="18" charset="-128"/>
              </a:rPr>
              <a:t>クレームを受けたり</a:t>
            </a:r>
            <a:r>
              <a:rPr kumimoji="1" lang="ja-JP" altLang="en-US" sz="3600" dirty="0">
                <a:latin typeface="UD デジタル 教科書体 NK-R" panose="02020400000000000000" pitchFamily="18" charset="-128"/>
                <a:ea typeface="UD デジタル 教科書体 NK-R" panose="02020400000000000000" pitchFamily="18" charset="-128"/>
              </a:rPr>
              <a:t>、申請書類の記載</a:t>
            </a:r>
            <a:r>
              <a:rPr kumimoji="1" lang="ja-JP" altLang="en-US" sz="3600" b="1" dirty="0">
                <a:solidFill>
                  <a:srgbClr val="FF0000"/>
                </a:solidFill>
                <a:latin typeface="UD デジタル 教科書体 NK-R" panose="02020400000000000000" pitchFamily="18" charset="-128"/>
                <a:ea typeface="UD デジタル 教科書体 NK-R" panose="02020400000000000000" pitchFamily="18" charset="-128"/>
              </a:rPr>
              <a:t>不備</a:t>
            </a:r>
            <a:r>
              <a:rPr lang="ja-JP" altLang="en-US" sz="3600" b="1" dirty="0">
                <a:solidFill>
                  <a:srgbClr val="FF0000"/>
                </a:solidFill>
                <a:latin typeface="UD デジタル 教科書体 NK-R" panose="02020400000000000000" pitchFamily="18" charset="-128"/>
                <a:ea typeface="UD デジタル 教科書体 NK-R" panose="02020400000000000000" pitchFamily="18" charset="-128"/>
              </a:rPr>
              <a:t>が多く発生</a:t>
            </a:r>
            <a:r>
              <a:rPr lang="ja-JP" altLang="en-US" sz="3600" dirty="0">
                <a:latin typeface="UD デジタル 教科書体 NK-R" panose="02020400000000000000" pitchFamily="18" charset="-128"/>
                <a:ea typeface="UD デジタル 教科書体 NK-R" panose="02020400000000000000" pitchFamily="18" charset="-128"/>
              </a:rPr>
              <a:t>するため</a:t>
            </a:r>
            <a:r>
              <a:rPr kumimoji="1" lang="ja-JP" altLang="en-US" sz="3600" dirty="0">
                <a:latin typeface="UD デジタル 教科書体 NK-R" panose="02020400000000000000" pitchFamily="18" charset="-128"/>
                <a:ea typeface="UD デジタル 教科書体 NK-R" panose="02020400000000000000" pitchFamily="18" charset="-128"/>
              </a:rPr>
              <a:t>受講が義務化された経緯があります。</a:t>
            </a:r>
            <a:endParaRPr kumimoji="1" lang="en-US" altLang="ja-JP" sz="3600" dirty="0">
              <a:latin typeface="UD デジタル 教科書体 NK-R" panose="02020400000000000000" pitchFamily="18" charset="-128"/>
              <a:ea typeface="UD デジタル 教科書体 NK-R" panose="02020400000000000000" pitchFamily="18" charset="-128"/>
            </a:endParaRPr>
          </a:p>
          <a:p>
            <a:r>
              <a:rPr lang="ja-JP" altLang="en-US" sz="3600" dirty="0">
                <a:latin typeface="UD デジタル 教科書体 NK-R" panose="02020400000000000000" pitchFamily="18" charset="-128"/>
                <a:ea typeface="UD デジタル 教科書体 NK-R" panose="02020400000000000000" pitchFamily="18" charset="-128"/>
              </a:rPr>
              <a:t>本講習会がより信頼される市川市歯科医師会とその会員になる助力となること。さらに適正な請求手続きをすることで会館事務員の作業軽減につながることを目的としています。</a:t>
            </a:r>
            <a:endParaRPr kumimoji="1" lang="ja-JP" altLang="en-US" sz="36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670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334D34-3BA3-319C-52B7-8CCBCF45AE63}"/>
              </a:ext>
            </a:extLst>
          </p:cNvPr>
          <p:cNvSpPr>
            <a:spLocks noGrp="1"/>
          </p:cNvSpPr>
          <p:nvPr>
            <p:ph type="title"/>
          </p:nvPr>
        </p:nvSpPr>
        <p:spPr>
          <a:xfrm>
            <a:off x="1347894" y="1849120"/>
            <a:ext cx="10498666" cy="5283200"/>
          </a:xfrm>
        </p:spPr>
        <p:txBody>
          <a:bodyPr>
            <a:noAutofit/>
          </a:bodyPr>
          <a:lstStyle/>
          <a:p>
            <a:r>
              <a:rPr kumimoji="1" lang="ja-JP" altLang="en-US" sz="7200" dirty="0">
                <a:solidFill>
                  <a:schemeClr val="tx1"/>
                </a:solidFill>
                <a:latin typeface="UD デジタル 教科書体 NK-B" panose="02020700000000000000" pitchFamily="18" charset="-128"/>
                <a:ea typeface="UD デジタル 教科書体 NK-B" panose="02020700000000000000" pitchFamily="18" charset="-128"/>
              </a:rPr>
              <a:t>ここからは実際にあった</a:t>
            </a:r>
            <a:br>
              <a:rPr kumimoji="1" lang="en-US" altLang="ja-JP" sz="7200" dirty="0">
                <a:solidFill>
                  <a:schemeClr val="tx1"/>
                </a:solidFill>
                <a:latin typeface="UD デジタル 教科書体 NK-B" panose="02020700000000000000" pitchFamily="18" charset="-128"/>
                <a:ea typeface="UD デジタル 教科書体 NK-B" panose="02020700000000000000" pitchFamily="18" charset="-128"/>
              </a:rPr>
            </a:br>
            <a:r>
              <a:rPr kumimoji="1" lang="ja-JP" altLang="en-US" sz="7200" dirty="0">
                <a:solidFill>
                  <a:schemeClr val="tx1"/>
                </a:solidFill>
                <a:latin typeface="UD デジタル 教科書体 NK-B" panose="02020700000000000000" pitchFamily="18" charset="-128"/>
                <a:ea typeface="UD デジタル 教科書体 NK-B" panose="02020700000000000000" pitchFamily="18" charset="-128"/>
              </a:rPr>
              <a:t>会員の間違い例を参考に</a:t>
            </a:r>
            <a:br>
              <a:rPr kumimoji="1" lang="en-US" altLang="ja-JP" sz="7200" dirty="0">
                <a:solidFill>
                  <a:schemeClr val="tx1"/>
                </a:solidFill>
                <a:latin typeface="UD デジタル 教科書体 NK-B" panose="02020700000000000000" pitchFamily="18" charset="-128"/>
                <a:ea typeface="UD デジタル 教科書体 NK-B" panose="02020700000000000000" pitchFamily="18" charset="-128"/>
              </a:rPr>
            </a:br>
            <a:r>
              <a:rPr kumimoji="1" lang="ja-JP" altLang="en-US" sz="7200" dirty="0">
                <a:solidFill>
                  <a:schemeClr val="tx1"/>
                </a:solidFill>
                <a:latin typeface="UD デジタル 教科書体 NK-B" panose="02020700000000000000" pitchFamily="18" charset="-128"/>
                <a:ea typeface="UD デジタル 教科書体 NK-B" panose="02020700000000000000" pitchFamily="18" charset="-128"/>
              </a:rPr>
              <a:t>一緒に勉強しましょう。</a:t>
            </a:r>
          </a:p>
        </p:txBody>
      </p:sp>
    </p:spTree>
    <p:extLst>
      <p:ext uri="{BB962C8B-B14F-4D97-AF65-F5344CB8AC3E}">
        <p14:creationId xmlns:p14="http://schemas.microsoft.com/office/powerpoint/2010/main" val="3444977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7E62F-AE3F-4677-3806-07AD2BC2738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2BE843E-28EA-4892-D454-7C66D429B96A}"/>
              </a:ext>
            </a:extLst>
          </p:cNvPr>
          <p:cNvSpPr>
            <a:spLocks noGrp="1"/>
          </p:cNvSpPr>
          <p:nvPr>
            <p:ph type="ctrTitle"/>
          </p:nvPr>
        </p:nvSpPr>
        <p:spPr>
          <a:xfrm>
            <a:off x="1532827" y="489732"/>
            <a:ext cx="12442614" cy="2104074"/>
          </a:xfrm>
        </p:spPr>
        <p:txBody>
          <a:bodyPr/>
          <a:lstStyle/>
          <a:p>
            <a:pPr algn="l"/>
            <a:r>
              <a:rPr kumimoji="1" lang="ja-JP" altLang="en-US" sz="7200" u="sng" dirty="0">
                <a:solidFill>
                  <a:schemeClr val="tx1"/>
                </a:solidFill>
                <a:latin typeface="BIZ UDPゴシック" panose="020B0400000000000000" pitchFamily="50" charset="-128"/>
                <a:ea typeface="BIZ UDPゴシック" panose="020B0400000000000000" pitchFamily="50" charset="-128"/>
              </a:rPr>
              <a:t>４　診査</a:t>
            </a:r>
            <a:r>
              <a:rPr lang="ja-JP" altLang="en-US" sz="7200" u="sng" dirty="0">
                <a:solidFill>
                  <a:schemeClr val="tx1"/>
                </a:solidFill>
                <a:latin typeface="BIZ UDPゴシック" panose="020B0400000000000000" pitchFamily="50" charset="-128"/>
                <a:ea typeface="BIZ UDPゴシック" panose="020B0400000000000000" pitchFamily="50" charset="-128"/>
              </a:rPr>
              <a:t>票の間違い例</a:t>
            </a:r>
            <a:br>
              <a:rPr lang="en-US" altLang="ja-JP" sz="7200" u="sng" dirty="0">
                <a:solidFill>
                  <a:schemeClr val="tx1"/>
                </a:solidFill>
                <a:latin typeface="BIZ UDPゴシック" panose="020B0400000000000000" pitchFamily="50" charset="-128"/>
                <a:ea typeface="BIZ UDPゴシック" panose="020B0400000000000000" pitchFamily="50" charset="-128"/>
              </a:rPr>
            </a:br>
            <a:r>
              <a:rPr lang="ja-JP" altLang="en-US" sz="7200" u="sng" dirty="0">
                <a:solidFill>
                  <a:schemeClr val="tx1"/>
                </a:solidFill>
                <a:latin typeface="BIZ UDPゴシック" panose="020B0400000000000000" pitchFamily="50" charset="-128"/>
                <a:ea typeface="BIZ UDPゴシック" panose="020B0400000000000000" pitchFamily="50" charset="-128"/>
              </a:rPr>
              <a:t>その</a:t>
            </a:r>
            <a:r>
              <a:rPr lang="en-US" altLang="ja-JP" sz="7200" u="sng" dirty="0">
                <a:solidFill>
                  <a:schemeClr val="tx1"/>
                </a:solidFill>
                <a:latin typeface="BIZ UDPゴシック" panose="020B0400000000000000" pitchFamily="50" charset="-128"/>
                <a:ea typeface="BIZ UDPゴシック" panose="020B0400000000000000" pitchFamily="50" charset="-128"/>
              </a:rPr>
              <a:t>1</a:t>
            </a:r>
            <a:endParaRPr kumimoji="1" lang="ja-JP" altLang="en-US" sz="7200" u="sng" dirty="0">
              <a:solidFill>
                <a:schemeClr val="tx1"/>
              </a:solidFill>
              <a:latin typeface="BIZ UDPゴシック" panose="020B0400000000000000" pitchFamily="50" charset="-128"/>
              <a:ea typeface="BIZ UDPゴシック" panose="020B0400000000000000" pitchFamily="50" charset="-128"/>
            </a:endParaRPr>
          </a:p>
        </p:txBody>
      </p:sp>
      <p:sp>
        <p:nvSpPr>
          <p:cNvPr id="3" name="字幕 2">
            <a:extLst>
              <a:ext uri="{FF2B5EF4-FFF2-40B4-BE49-F238E27FC236}">
                <a16:creationId xmlns:a16="http://schemas.microsoft.com/office/drawing/2014/main" id="{2D4F2315-BF0A-BB2C-5220-8440A2AD38F8}"/>
              </a:ext>
            </a:extLst>
          </p:cNvPr>
          <p:cNvSpPr>
            <a:spLocks noGrp="1"/>
          </p:cNvSpPr>
          <p:nvPr>
            <p:ph type="subTitle" idx="1"/>
          </p:nvPr>
        </p:nvSpPr>
        <p:spPr>
          <a:xfrm>
            <a:off x="1144693" y="1744514"/>
            <a:ext cx="9902613" cy="849292"/>
          </a:xfrm>
        </p:spPr>
        <p:txBody>
          <a:bodyPr>
            <a:noAutofit/>
          </a:bodyPr>
          <a:lstStyle/>
          <a:p>
            <a:r>
              <a:rPr kumimoji="0" lang="ja-JP" altLang="en-US" sz="480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衛生委員</a:t>
            </a:r>
            <a:r>
              <a:rPr kumimoji="0" lang="ja-JP" altLang="en-US" sz="4800" dirty="0">
                <a:solidFill>
                  <a:srgbClr val="000000"/>
                </a:solidFill>
                <a:latin typeface="UD デジタル 教科書体 NK-R" panose="02020400000000000000" pitchFamily="18" charset="-128"/>
                <a:ea typeface="UD デジタル 教科書体 NK-R" panose="02020400000000000000" pitchFamily="18" charset="-128"/>
              </a:rPr>
              <a:t>　青木貴寛</a:t>
            </a:r>
            <a:r>
              <a:rPr kumimoji="0" lang="ja-JP" altLang="ja-JP" sz="4800" b="1" i="1"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　</a:t>
            </a:r>
            <a:r>
              <a:rPr kumimoji="1" lang="ja-JP" altLang="en-US" sz="4800" dirty="0">
                <a:solidFill>
                  <a:schemeClr val="tx1"/>
                </a:solidFill>
                <a:latin typeface="BIZ UDPゴシック" panose="020B0400000000000000" pitchFamily="50" charset="-128"/>
                <a:ea typeface="BIZ UDPゴシック" panose="020B0400000000000000" pitchFamily="50" charset="-128"/>
              </a:rPr>
              <a:t>　　　</a:t>
            </a:r>
          </a:p>
        </p:txBody>
      </p:sp>
      <p:pic>
        <p:nvPicPr>
          <p:cNvPr id="4" name="Picture 3">
            <a:extLst>
              <a:ext uri="{FF2B5EF4-FFF2-40B4-BE49-F238E27FC236}">
                <a16:creationId xmlns:a16="http://schemas.microsoft.com/office/drawing/2014/main" id="{160E76B8-7297-923B-C31D-CE882DB2C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08313"/>
            <a:ext cx="12192000" cy="3849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78950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4A2A7EB-2720-FEDA-FA07-579B8EBCBE9A}"/>
              </a:ext>
            </a:extLst>
          </p:cNvPr>
          <p:cNvPicPr>
            <a:picLocks noChangeAspect="1"/>
          </p:cNvPicPr>
          <p:nvPr/>
        </p:nvPicPr>
        <p:blipFill>
          <a:blip r:embed="rId2"/>
          <a:stretch>
            <a:fillRect/>
          </a:stretch>
        </p:blipFill>
        <p:spPr>
          <a:xfrm>
            <a:off x="3771766" y="-3966"/>
            <a:ext cx="7644581" cy="6858000"/>
          </a:xfrm>
          <a:prstGeom prst="rect">
            <a:avLst/>
          </a:prstGeom>
        </p:spPr>
      </p:pic>
      <p:sp>
        <p:nvSpPr>
          <p:cNvPr id="4" name="テキスト ボックス 3">
            <a:extLst>
              <a:ext uri="{FF2B5EF4-FFF2-40B4-BE49-F238E27FC236}">
                <a16:creationId xmlns:a16="http://schemas.microsoft.com/office/drawing/2014/main" id="{0A4847F3-B383-1DD5-F5BB-656F275D6E0F}"/>
              </a:ext>
            </a:extLst>
          </p:cNvPr>
          <p:cNvSpPr txBox="1"/>
          <p:nvPr/>
        </p:nvSpPr>
        <p:spPr>
          <a:xfrm>
            <a:off x="318621" y="966132"/>
            <a:ext cx="3613705" cy="461665"/>
          </a:xfrm>
          <a:prstGeom prst="rect">
            <a:avLst/>
          </a:prstGeom>
          <a:noFill/>
        </p:spPr>
        <p:txBody>
          <a:bodyPr wrap="square" rtlCol="0">
            <a:spAutoFit/>
          </a:bodyPr>
          <a:lstStyle/>
          <a:p>
            <a:r>
              <a:rPr kumimoji="1" lang="ja-JP" altLang="en-US" sz="2400" dirty="0">
                <a:latin typeface="UD デジタル 教科書体 NK-B" panose="02020700000000000000" pitchFamily="18" charset="-128"/>
                <a:ea typeface="UD デジタル 教科書体 NK-B" panose="02020700000000000000" pitchFamily="18" charset="-128"/>
              </a:rPr>
              <a:t>どこが間違いでしょうか？</a:t>
            </a:r>
          </a:p>
        </p:txBody>
      </p:sp>
      <p:sp>
        <p:nvSpPr>
          <p:cNvPr id="7" name="テキスト ボックス 6">
            <a:extLst>
              <a:ext uri="{FF2B5EF4-FFF2-40B4-BE49-F238E27FC236}">
                <a16:creationId xmlns:a16="http://schemas.microsoft.com/office/drawing/2014/main" id="{637FD7C2-C72E-8313-087B-2F6F0EC749C2}"/>
              </a:ext>
            </a:extLst>
          </p:cNvPr>
          <p:cNvSpPr txBox="1"/>
          <p:nvPr/>
        </p:nvSpPr>
        <p:spPr>
          <a:xfrm>
            <a:off x="5219272" y="698642"/>
            <a:ext cx="2260315" cy="461665"/>
          </a:xfrm>
          <a:prstGeom prst="rect">
            <a:avLst/>
          </a:prstGeom>
          <a:noFill/>
        </p:spPr>
        <p:txBody>
          <a:bodyPr wrap="square" rtlCol="0">
            <a:spAutoFit/>
          </a:bodyPr>
          <a:lstStyle/>
          <a:p>
            <a:r>
              <a:rPr kumimoji="1" lang="ja-JP" altLang="en-US" sz="2400" dirty="0">
                <a:latin typeface="UD デジタル 教科書体 NK-R" panose="02020400000000000000" pitchFamily="18" charset="-128"/>
                <a:ea typeface="UD デジタル 教科書体 NK-R" panose="02020400000000000000" pitchFamily="18" charset="-128"/>
              </a:rPr>
              <a:t>２５　  ０２　   ０５</a:t>
            </a:r>
          </a:p>
        </p:txBody>
      </p:sp>
      <p:sp>
        <p:nvSpPr>
          <p:cNvPr id="8" name="テキスト ボックス 7">
            <a:extLst>
              <a:ext uri="{FF2B5EF4-FFF2-40B4-BE49-F238E27FC236}">
                <a16:creationId xmlns:a16="http://schemas.microsoft.com/office/drawing/2014/main" id="{B56F70A2-511F-318D-DA02-4C2EFAE43D15}"/>
              </a:ext>
            </a:extLst>
          </p:cNvPr>
          <p:cNvSpPr txBox="1"/>
          <p:nvPr/>
        </p:nvSpPr>
        <p:spPr>
          <a:xfrm>
            <a:off x="9411128" y="744808"/>
            <a:ext cx="1902437" cy="369332"/>
          </a:xfrm>
          <a:prstGeom prst="rect">
            <a:avLst/>
          </a:prstGeom>
          <a:noFill/>
        </p:spPr>
        <p:txBody>
          <a:bodyPr wrap="square" rtlCol="0">
            <a:spAutoFit/>
          </a:bodyPr>
          <a:lstStyle/>
          <a:p>
            <a:r>
              <a:rPr kumimoji="1" lang="ja-JP" altLang="en-US" dirty="0"/>
              <a:t>２７３３３７６</a:t>
            </a:r>
          </a:p>
        </p:txBody>
      </p:sp>
      <p:sp>
        <p:nvSpPr>
          <p:cNvPr id="9" name="テキスト ボックス 8">
            <a:extLst>
              <a:ext uri="{FF2B5EF4-FFF2-40B4-BE49-F238E27FC236}">
                <a16:creationId xmlns:a16="http://schemas.microsoft.com/office/drawing/2014/main" id="{378E0D65-DF39-1004-8D46-993B08D06DE8}"/>
              </a:ext>
            </a:extLst>
          </p:cNvPr>
          <p:cNvSpPr txBox="1"/>
          <p:nvPr/>
        </p:nvSpPr>
        <p:spPr>
          <a:xfrm>
            <a:off x="4657618" y="1756882"/>
            <a:ext cx="2876764" cy="369332"/>
          </a:xfrm>
          <a:prstGeom prst="rect">
            <a:avLst/>
          </a:prstGeom>
          <a:noFill/>
        </p:spPr>
        <p:txBody>
          <a:bodyPr wrap="square" rtlCol="0">
            <a:spAutoFit/>
          </a:bodyPr>
          <a:lstStyle/>
          <a:p>
            <a:r>
              <a:rPr kumimoji="1" lang="ja-JP" altLang="en-US" dirty="0"/>
              <a:t>１２３４　   ５６７８９</a:t>
            </a:r>
          </a:p>
        </p:txBody>
      </p:sp>
      <p:sp>
        <p:nvSpPr>
          <p:cNvPr id="10" name="テキスト ボックス 9">
            <a:extLst>
              <a:ext uri="{FF2B5EF4-FFF2-40B4-BE49-F238E27FC236}">
                <a16:creationId xmlns:a16="http://schemas.microsoft.com/office/drawing/2014/main" id="{F3DAE75B-92A1-6CA7-EDAE-F6CD8F2E2909}"/>
              </a:ext>
            </a:extLst>
          </p:cNvPr>
          <p:cNvSpPr txBox="1"/>
          <p:nvPr/>
        </p:nvSpPr>
        <p:spPr>
          <a:xfrm>
            <a:off x="8087479" y="1109878"/>
            <a:ext cx="3226086" cy="646331"/>
          </a:xfrm>
          <a:prstGeom prst="rect">
            <a:avLst/>
          </a:prstGeom>
          <a:noFill/>
        </p:spPr>
        <p:txBody>
          <a:bodyPr wrap="square" rtlCol="0">
            <a:spAutoFit/>
          </a:bodyPr>
          <a:lstStyle/>
          <a:p>
            <a:r>
              <a:rPr kumimoji="1" lang="ja-JP" altLang="en-US" dirty="0"/>
              <a:t>　　熊飲みデンタル</a:t>
            </a:r>
            <a:endParaRPr kumimoji="1" lang="en-US" altLang="ja-JP" dirty="0"/>
          </a:p>
          <a:p>
            <a:r>
              <a:rPr kumimoji="1" lang="ja-JP" altLang="en-US" dirty="0"/>
              <a:t>市川市中山</a:t>
            </a:r>
            <a:r>
              <a:rPr kumimoji="1" lang="en-US" altLang="ja-JP" dirty="0"/>
              <a:t>4-7-13-211</a:t>
            </a:r>
            <a:endParaRPr kumimoji="1" lang="ja-JP" altLang="en-US" dirty="0"/>
          </a:p>
        </p:txBody>
      </p:sp>
      <p:sp>
        <p:nvSpPr>
          <p:cNvPr id="11" name="テキスト ボックス 10">
            <a:extLst>
              <a:ext uri="{FF2B5EF4-FFF2-40B4-BE49-F238E27FC236}">
                <a16:creationId xmlns:a16="http://schemas.microsoft.com/office/drawing/2014/main" id="{6A72E86F-8073-149F-C0C9-85F1FEE1C04B}"/>
              </a:ext>
            </a:extLst>
          </p:cNvPr>
          <p:cNvSpPr txBox="1"/>
          <p:nvPr/>
        </p:nvSpPr>
        <p:spPr>
          <a:xfrm>
            <a:off x="4438436" y="2270589"/>
            <a:ext cx="1910993" cy="369332"/>
          </a:xfrm>
          <a:prstGeom prst="rect">
            <a:avLst/>
          </a:prstGeom>
          <a:noFill/>
        </p:spPr>
        <p:txBody>
          <a:bodyPr wrap="square" rtlCol="0">
            <a:spAutoFit/>
          </a:bodyPr>
          <a:lstStyle/>
          <a:p>
            <a:r>
              <a:rPr kumimoji="1" lang="ja-JP" altLang="en-US" dirty="0"/>
              <a:t>野原しんのすけ</a:t>
            </a:r>
          </a:p>
        </p:txBody>
      </p:sp>
      <p:sp>
        <p:nvSpPr>
          <p:cNvPr id="12" name="テキスト ボックス 11">
            <a:extLst>
              <a:ext uri="{FF2B5EF4-FFF2-40B4-BE49-F238E27FC236}">
                <a16:creationId xmlns:a16="http://schemas.microsoft.com/office/drawing/2014/main" id="{DB50F9B7-411D-504E-A9AD-7A7F5C3873A5}"/>
              </a:ext>
            </a:extLst>
          </p:cNvPr>
          <p:cNvSpPr txBox="1"/>
          <p:nvPr/>
        </p:nvSpPr>
        <p:spPr>
          <a:xfrm>
            <a:off x="6822384" y="2140545"/>
            <a:ext cx="1571946" cy="646331"/>
          </a:xfrm>
          <a:prstGeom prst="rect">
            <a:avLst/>
          </a:prstGeom>
          <a:noFill/>
        </p:spPr>
        <p:txBody>
          <a:bodyPr wrap="square" rtlCol="0">
            <a:spAutoFit/>
          </a:bodyPr>
          <a:lstStyle/>
          <a:p>
            <a:r>
              <a:rPr kumimoji="1" lang="en-US" altLang="ja-JP" dirty="0"/>
              <a:t>20</a:t>
            </a:r>
            <a:r>
              <a:rPr kumimoji="1" lang="ja-JP" altLang="en-US" dirty="0"/>
              <a:t>　</a:t>
            </a:r>
            <a:r>
              <a:rPr kumimoji="1" lang="en-US" altLang="ja-JP" dirty="0"/>
              <a:t>2</a:t>
            </a:r>
            <a:r>
              <a:rPr kumimoji="1" lang="ja-JP" altLang="en-US" dirty="0"/>
              <a:t>　</a:t>
            </a:r>
            <a:r>
              <a:rPr kumimoji="1" lang="en-US" altLang="ja-JP" dirty="0"/>
              <a:t>5</a:t>
            </a:r>
          </a:p>
          <a:p>
            <a:r>
              <a:rPr kumimoji="1" lang="en-US" altLang="ja-JP" dirty="0"/>
              <a:t>1</a:t>
            </a:r>
            <a:r>
              <a:rPr kumimoji="1" lang="ja-JP" altLang="en-US" dirty="0"/>
              <a:t>　　　</a:t>
            </a:r>
            <a:r>
              <a:rPr kumimoji="1" lang="en-US" altLang="ja-JP" dirty="0"/>
              <a:t>4</a:t>
            </a:r>
            <a:endParaRPr kumimoji="1" lang="ja-JP" altLang="en-US" dirty="0"/>
          </a:p>
        </p:txBody>
      </p:sp>
      <p:sp>
        <p:nvSpPr>
          <p:cNvPr id="13" name="テキスト ボックス 12">
            <a:extLst>
              <a:ext uri="{FF2B5EF4-FFF2-40B4-BE49-F238E27FC236}">
                <a16:creationId xmlns:a16="http://schemas.microsoft.com/office/drawing/2014/main" id="{784E29F5-6B9C-090B-8E66-DEA46F4E6DD2}"/>
              </a:ext>
            </a:extLst>
          </p:cNvPr>
          <p:cNvSpPr txBox="1"/>
          <p:nvPr/>
        </p:nvSpPr>
        <p:spPr>
          <a:xfrm>
            <a:off x="8969429" y="2112080"/>
            <a:ext cx="2317592" cy="369332"/>
          </a:xfrm>
          <a:prstGeom prst="rect">
            <a:avLst/>
          </a:prstGeom>
          <a:noFill/>
        </p:spPr>
        <p:txBody>
          <a:bodyPr wrap="square" rtlCol="0">
            <a:spAutoFit/>
          </a:bodyPr>
          <a:lstStyle/>
          <a:p>
            <a:r>
              <a:rPr kumimoji="1" lang="ja-JP" altLang="en-US" dirty="0"/>
              <a:t>双葉町　　　</a:t>
            </a:r>
            <a:r>
              <a:rPr kumimoji="1" lang="en-US" altLang="ja-JP" dirty="0"/>
              <a:t>904</a:t>
            </a:r>
          </a:p>
        </p:txBody>
      </p:sp>
      <p:sp>
        <p:nvSpPr>
          <p:cNvPr id="14" name="テキスト ボックス 13">
            <a:extLst>
              <a:ext uri="{FF2B5EF4-FFF2-40B4-BE49-F238E27FC236}">
                <a16:creationId xmlns:a16="http://schemas.microsoft.com/office/drawing/2014/main" id="{0804814C-3494-7BC0-50DF-FFF4D0AE3C0A}"/>
              </a:ext>
            </a:extLst>
          </p:cNvPr>
          <p:cNvSpPr txBox="1"/>
          <p:nvPr/>
        </p:nvSpPr>
        <p:spPr>
          <a:xfrm>
            <a:off x="5908241" y="2625027"/>
            <a:ext cx="4126912" cy="307777"/>
          </a:xfrm>
          <a:prstGeom prst="rect">
            <a:avLst/>
          </a:prstGeom>
          <a:noFill/>
        </p:spPr>
        <p:txBody>
          <a:bodyPr wrap="square" rtlCol="0">
            <a:spAutoFit/>
          </a:bodyPr>
          <a:lstStyle/>
          <a:p>
            <a:r>
              <a:rPr kumimoji="1" lang="ja-JP" altLang="en-US" sz="1400" b="1" dirty="0"/>
              <a:t>〇　　　　　　　　　　　　　　　〇</a:t>
            </a:r>
          </a:p>
        </p:txBody>
      </p:sp>
      <p:sp>
        <p:nvSpPr>
          <p:cNvPr id="16" name="テキスト ボックス 15">
            <a:extLst>
              <a:ext uri="{FF2B5EF4-FFF2-40B4-BE49-F238E27FC236}">
                <a16:creationId xmlns:a16="http://schemas.microsoft.com/office/drawing/2014/main" id="{2785176A-6D06-AE78-E67E-D09745B3F5A8}"/>
              </a:ext>
            </a:extLst>
          </p:cNvPr>
          <p:cNvSpPr txBox="1"/>
          <p:nvPr/>
        </p:nvSpPr>
        <p:spPr>
          <a:xfrm>
            <a:off x="5219271" y="2928227"/>
            <a:ext cx="5521053" cy="307777"/>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〇　　　　　</a:t>
            </a:r>
            <a:r>
              <a:rPr kumimoji="1" lang="en-US" altLang="ja-JP" sz="1400" dirty="0">
                <a:latin typeface="UD デジタル 教科書体 NK-B" panose="02020700000000000000" pitchFamily="18" charset="-128"/>
                <a:ea typeface="UD デジタル 教科書体 NK-B" panose="02020700000000000000" pitchFamily="18" charset="-128"/>
              </a:rPr>
              <a:t>0</a:t>
            </a:r>
            <a:r>
              <a:rPr kumimoji="1" lang="ja-JP" altLang="en-US" sz="1400" dirty="0">
                <a:latin typeface="UD デジタル 教科書体 NK-B" panose="02020700000000000000" pitchFamily="18" charset="-128"/>
                <a:ea typeface="UD デジタル 教科書体 NK-B" panose="02020700000000000000" pitchFamily="18" charset="-128"/>
              </a:rPr>
              <a:t>　　　　　　　　　　　　　　　　　　　　　　　　　　　　　　　　　 〇</a:t>
            </a:r>
          </a:p>
        </p:txBody>
      </p:sp>
      <p:sp>
        <p:nvSpPr>
          <p:cNvPr id="17" name="テキスト ボックス 16">
            <a:extLst>
              <a:ext uri="{FF2B5EF4-FFF2-40B4-BE49-F238E27FC236}">
                <a16:creationId xmlns:a16="http://schemas.microsoft.com/office/drawing/2014/main" id="{04F04EAB-7F0B-7D52-D24F-B8B14BD175FA}"/>
              </a:ext>
            </a:extLst>
          </p:cNvPr>
          <p:cNvSpPr txBox="1"/>
          <p:nvPr/>
        </p:nvSpPr>
        <p:spPr>
          <a:xfrm>
            <a:off x="5219271" y="3183159"/>
            <a:ext cx="5978852" cy="954107"/>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〇</a:t>
            </a:r>
            <a:endParaRPr kumimoji="1" lang="en-US" altLang="ja-JP" sz="14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〇　　　　　　　　　　　　　　　　　　　　　　　　　　　　　　　　　　　　　　　　　〇　　　  　　〇</a:t>
            </a:r>
            <a:endParaRPr kumimoji="1" lang="en-US" altLang="ja-JP" sz="14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〇　　　　　　　　　　　　　　　　　　　　　　　　　　　　　　　　　　　　　　　　〇　　　　　　　　〇</a:t>
            </a:r>
            <a:endParaRPr kumimoji="1" lang="en-US" altLang="ja-JP" sz="14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〇</a:t>
            </a:r>
          </a:p>
        </p:txBody>
      </p:sp>
      <p:sp>
        <p:nvSpPr>
          <p:cNvPr id="18" name="テキスト ボックス 17">
            <a:extLst>
              <a:ext uri="{FF2B5EF4-FFF2-40B4-BE49-F238E27FC236}">
                <a16:creationId xmlns:a16="http://schemas.microsoft.com/office/drawing/2014/main" id="{2A73666B-A87C-3CB7-1F77-8E8C734CDB1A}"/>
              </a:ext>
            </a:extLst>
          </p:cNvPr>
          <p:cNvSpPr txBox="1"/>
          <p:nvPr/>
        </p:nvSpPr>
        <p:spPr>
          <a:xfrm>
            <a:off x="5220345" y="3963649"/>
            <a:ext cx="5781643" cy="307777"/>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　　　　　　　　〇　　　　　　　　　　　　　　　　　　　　　　　　　　　　　　　　　　　〇</a:t>
            </a:r>
          </a:p>
        </p:txBody>
      </p:sp>
      <p:sp>
        <p:nvSpPr>
          <p:cNvPr id="20" name="テキスト ボックス 19">
            <a:extLst>
              <a:ext uri="{FF2B5EF4-FFF2-40B4-BE49-F238E27FC236}">
                <a16:creationId xmlns:a16="http://schemas.microsoft.com/office/drawing/2014/main" id="{58F8A30B-332A-5404-89DA-52C4AEB58B39}"/>
              </a:ext>
            </a:extLst>
          </p:cNvPr>
          <p:cNvSpPr txBox="1"/>
          <p:nvPr/>
        </p:nvSpPr>
        <p:spPr>
          <a:xfrm>
            <a:off x="5196657" y="4300404"/>
            <a:ext cx="5781643" cy="523220"/>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〇</a:t>
            </a:r>
            <a:endParaRPr kumimoji="1" lang="en-US" altLang="ja-JP" sz="14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　　　　　　　　　　　　　　　　　　　　　　　　　　　　　　　　　　　　〇　　　　　　　　〇</a:t>
            </a:r>
          </a:p>
        </p:txBody>
      </p:sp>
      <p:sp>
        <p:nvSpPr>
          <p:cNvPr id="21" name="テキスト ボックス 20">
            <a:extLst>
              <a:ext uri="{FF2B5EF4-FFF2-40B4-BE49-F238E27FC236}">
                <a16:creationId xmlns:a16="http://schemas.microsoft.com/office/drawing/2014/main" id="{98157313-4A98-FD13-EEB2-C471BCE48CC8}"/>
              </a:ext>
            </a:extLst>
          </p:cNvPr>
          <p:cNvSpPr txBox="1"/>
          <p:nvPr/>
        </p:nvSpPr>
        <p:spPr>
          <a:xfrm>
            <a:off x="5194827" y="4698713"/>
            <a:ext cx="4544661" cy="307777"/>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〇　　　　　　　　　　　　　　　　　　　　　　　　　　　　　　　　　　〇</a:t>
            </a:r>
          </a:p>
        </p:txBody>
      </p:sp>
      <p:sp>
        <p:nvSpPr>
          <p:cNvPr id="22" name="テキスト ボックス 21">
            <a:extLst>
              <a:ext uri="{FF2B5EF4-FFF2-40B4-BE49-F238E27FC236}">
                <a16:creationId xmlns:a16="http://schemas.microsoft.com/office/drawing/2014/main" id="{B916C402-C43C-6D0D-820E-17BB3F379E38}"/>
              </a:ext>
            </a:extLst>
          </p:cNvPr>
          <p:cNvSpPr txBox="1"/>
          <p:nvPr/>
        </p:nvSpPr>
        <p:spPr>
          <a:xfrm>
            <a:off x="5294379" y="5005959"/>
            <a:ext cx="4345556" cy="523220"/>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　　　　　　　　　　　　　　　　　　　　　　　　　　　　　　　　　　　〇</a:t>
            </a:r>
            <a:endParaRPr kumimoji="1" lang="en-US" altLang="ja-JP" sz="14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〇</a:t>
            </a:r>
          </a:p>
        </p:txBody>
      </p:sp>
      <p:sp>
        <p:nvSpPr>
          <p:cNvPr id="23" name="テキスト ボックス 22">
            <a:extLst>
              <a:ext uri="{FF2B5EF4-FFF2-40B4-BE49-F238E27FC236}">
                <a16:creationId xmlns:a16="http://schemas.microsoft.com/office/drawing/2014/main" id="{0756F58A-1FA7-FA33-9032-E2ACFDF5CE81}"/>
              </a:ext>
            </a:extLst>
          </p:cNvPr>
          <p:cNvSpPr txBox="1"/>
          <p:nvPr/>
        </p:nvSpPr>
        <p:spPr>
          <a:xfrm>
            <a:off x="10273129" y="5159847"/>
            <a:ext cx="705171" cy="338554"/>
          </a:xfrm>
          <a:prstGeom prst="rect">
            <a:avLst/>
          </a:prstGeom>
          <a:noFill/>
        </p:spPr>
        <p:txBody>
          <a:bodyPr wrap="square" rtlCol="0">
            <a:spAutoFit/>
          </a:bodyPr>
          <a:lstStyle/>
          <a:p>
            <a:r>
              <a:rPr kumimoji="1" lang="en-US" altLang="ja-JP" sz="1600" dirty="0">
                <a:latin typeface="UD デジタル 教科書体 NK-B" panose="02020700000000000000" pitchFamily="18" charset="-128"/>
                <a:ea typeface="UD デジタル 教科書体 NK-B" panose="02020700000000000000" pitchFamily="18" charset="-128"/>
              </a:rPr>
              <a:t>2</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24" name="テキスト ボックス 23">
            <a:extLst>
              <a:ext uri="{FF2B5EF4-FFF2-40B4-BE49-F238E27FC236}">
                <a16:creationId xmlns:a16="http://schemas.microsoft.com/office/drawing/2014/main" id="{5545A1C8-A160-C355-7AF9-2812D8A7FB1E}"/>
              </a:ext>
            </a:extLst>
          </p:cNvPr>
          <p:cNvSpPr txBox="1"/>
          <p:nvPr/>
        </p:nvSpPr>
        <p:spPr>
          <a:xfrm>
            <a:off x="5247672" y="5329124"/>
            <a:ext cx="5754316" cy="954107"/>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〇</a:t>
            </a:r>
            <a:endParaRPr kumimoji="1" lang="en-US" altLang="ja-JP" sz="14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　　　　〇</a:t>
            </a:r>
            <a:endParaRPr kumimoji="1" lang="en-US" altLang="ja-JP" sz="14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　　　　　　　　　　　　〇　　　　　　　　　　　　　　　　　　　　　　〇</a:t>
            </a:r>
            <a:endParaRPr kumimoji="1" lang="en-US" altLang="ja-JP" sz="14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　　　　　　　　　　　　　　　　　　　　　　　　　　　　　　　　　　　　　すぐ裸になるんです</a:t>
            </a:r>
          </a:p>
        </p:txBody>
      </p:sp>
      <p:sp>
        <p:nvSpPr>
          <p:cNvPr id="25" name="テキスト ボックス 24">
            <a:extLst>
              <a:ext uri="{FF2B5EF4-FFF2-40B4-BE49-F238E27FC236}">
                <a16:creationId xmlns:a16="http://schemas.microsoft.com/office/drawing/2014/main" id="{A4AD9AF1-B288-7B54-D0DD-265C5ADD52A9}"/>
              </a:ext>
            </a:extLst>
          </p:cNvPr>
          <p:cNvSpPr txBox="1"/>
          <p:nvPr/>
        </p:nvSpPr>
        <p:spPr>
          <a:xfrm>
            <a:off x="8318940" y="1670563"/>
            <a:ext cx="3053166" cy="369332"/>
          </a:xfrm>
          <a:prstGeom prst="rect">
            <a:avLst/>
          </a:prstGeom>
          <a:noFill/>
        </p:spPr>
        <p:txBody>
          <a:bodyPr wrap="square" rtlCol="0">
            <a:spAutoFit/>
          </a:bodyPr>
          <a:lstStyle/>
          <a:p>
            <a:r>
              <a:rPr kumimoji="1" lang="ja-JP" altLang="en-US" dirty="0">
                <a:latin typeface="UD デジタル 教科書体 NK-R" panose="02020400000000000000" pitchFamily="18" charset="-128"/>
                <a:ea typeface="UD デジタル 教科書体 NK-R" panose="02020400000000000000" pitchFamily="18" charset="-128"/>
              </a:rPr>
              <a:t>０４７－３００－０００１</a:t>
            </a:r>
            <a:endParaRPr kumimoji="1" lang="en-US" altLang="ja-JP" dirty="0">
              <a:latin typeface="UD デジタル 教科書体 NK-R" panose="02020400000000000000" pitchFamily="18" charset="-128"/>
              <a:ea typeface="UD デジタル 教科書体 NK-R" panose="02020400000000000000" pitchFamily="18" charset="-128"/>
            </a:endParaRPr>
          </a:p>
        </p:txBody>
      </p:sp>
      <p:sp>
        <p:nvSpPr>
          <p:cNvPr id="26" name="テキスト ボックス 25">
            <a:extLst>
              <a:ext uri="{FF2B5EF4-FFF2-40B4-BE49-F238E27FC236}">
                <a16:creationId xmlns:a16="http://schemas.microsoft.com/office/drawing/2014/main" id="{93A9509C-A3EC-5BB3-1ECD-0AAE5740B302}"/>
              </a:ext>
            </a:extLst>
          </p:cNvPr>
          <p:cNvSpPr txBox="1"/>
          <p:nvPr/>
        </p:nvSpPr>
        <p:spPr>
          <a:xfrm>
            <a:off x="4540675" y="2086207"/>
            <a:ext cx="1752777" cy="276999"/>
          </a:xfrm>
          <a:prstGeom prst="rect">
            <a:avLst/>
          </a:prstGeom>
          <a:noFill/>
        </p:spPr>
        <p:txBody>
          <a:bodyPr wrap="square" rtlCol="0">
            <a:spAutoFit/>
          </a:bodyPr>
          <a:lstStyle/>
          <a:p>
            <a:r>
              <a:rPr kumimoji="1" lang="ja-JP" altLang="en-US" sz="1200" dirty="0">
                <a:solidFill>
                  <a:srgbClr val="FF0000"/>
                </a:solidFill>
                <a:latin typeface="UD デジタル 教科書体 NK-B" panose="02020700000000000000" pitchFamily="18" charset="-128"/>
                <a:ea typeface="UD デジタル 教科書体 NK-B" panose="02020700000000000000" pitchFamily="18" charset="-128"/>
              </a:rPr>
              <a:t>のはらしんのすけ</a:t>
            </a:r>
            <a:endParaRPr kumimoji="1" lang="en-US" altLang="ja-JP" sz="12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7" name="テキスト ボックス 26">
            <a:extLst>
              <a:ext uri="{FF2B5EF4-FFF2-40B4-BE49-F238E27FC236}">
                <a16:creationId xmlns:a16="http://schemas.microsoft.com/office/drawing/2014/main" id="{F386C123-82E8-5086-ABBF-C667AB06CFEE}"/>
              </a:ext>
            </a:extLst>
          </p:cNvPr>
          <p:cNvSpPr txBox="1"/>
          <p:nvPr/>
        </p:nvSpPr>
        <p:spPr>
          <a:xfrm>
            <a:off x="7273364" y="2429107"/>
            <a:ext cx="2241931" cy="584775"/>
          </a:xfrm>
          <a:prstGeom prst="rect">
            <a:avLst/>
          </a:prstGeom>
          <a:noFill/>
        </p:spPr>
        <p:txBody>
          <a:bodyPr wrap="square" rtlCol="0">
            <a:spAutoFit/>
          </a:bodyPr>
          <a:lstStyle/>
          <a:p>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endPar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年齢オーバー</a:t>
            </a:r>
          </a:p>
        </p:txBody>
      </p:sp>
      <p:sp>
        <p:nvSpPr>
          <p:cNvPr id="28" name="テキスト ボックス 27">
            <a:extLst>
              <a:ext uri="{FF2B5EF4-FFF2-40B4-BE49-F238E27FC236}">
                <a16:creationId xmlns:a16="http://schemas.microsoft.com/office/drawing/2014/main" id="{A2524D6B-D8F9-A0E2-ABF7-3B784BB0285C}"/>
              </a:ext>
            </a:extLst>
          </p:cNvPr>
          <p:cNvSpPr txBox="1"/>
          <p:nvPr/>
        </p:nvSpPr>
        <p:spPr>
          <a:xfrm>
            <a:off x="5990958" y="2124890"/>
            <a:ext cx="914143" cy="307777"/>
          </a:xfrm>
          <a:prstGeom prst="rect">
            <a:avLst/>
          </a:prstGeom>
          <a:noFill/>
        </p:spPr>
        <p:txBody>
          <a:bodyPr wrap="square" rtlCol="0">
            <a:spAutoFit/>
          </a:bodyPr>
          <a:lstStyle/>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〇</a:t>
            </a:r>
            <a:endPar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9" name="テキスト ボックス 28">
            <a:extLst>
              <a:ext uri="{FF2B5EF4-FFF2-40B4-BE49-F238E27FC236}">
                <a16:creationId xmlns:a16="http://schemas.microsoft.com/office/drawing/2014/main" id="{B6D78BC7-CB0A-5096-B819-B58C6F95CBB5}"/>
              </a:ext>
            </a:extLst>
          </p:cNvPr>
          <p:cNvSpPr txBox="1"/>
          <p:nvPr/>
        </p:nvSpPr>
        <p:spPr>
          <a:xfrm>
            <a:off x="5247672" y="6480954"/>
            <a:ext cx="1574712" cy="307777"/>
          </a:xfrm>
          <a:prstGeom prst="rect">
            <a:avLst/>
          </a:prstGeom>
          <a:noFill/>
        </p:spPr>
        <p:txBody>
          <a:bodyPr wrap="square" rtlCol="0">
            <a:spAutoFit/>
          </a:bodyPr>
          <a:lstStyle/>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〇</a:t>
            </a:r>
          </a:p>
        </p:txBody>
      </p:sp>
      <p:sp>
        <p:nvSpPr>
          <p:cNvPr id="31" name="テキスト ボックス 30">
            <a:extLst>
              <a:ext uri="{FF2B5EF4-FFF2-40B4-BE49-F238E27FC236}">
                <a16:creationId xmlns:a16="http://schemas.microsoft.com/office/drawing/2014/main" id="{F9011642-7011-BBBA-C03C-C4D7F532C98A}"/>
              </a:ext>
            </a:extLst>
          </p:cNvPr>
          <p:cNvSpPr txBox="1"/>
          <p:nvPr/>
        </p:nvSpPr>
        <p:spPr>
          <a:xfrm>
            <a:off x="8824461" y="6484702"/>
            <a:ext cx="2421384" cy="369332"/>
          </a:xfrm>
          <a:prstGeom prst="rect">
            <a:avLst/>
          </a:prstGeom>
          <a:noFill/>
        </p:spPr>
        <p:txBody>
          <a:bodyPr wrap="square" rtlCol="0">
            <a:spAutoFit/>
          </a:bodyPr>
          <a:lstStyle/>
          <a:p>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野原みさえ</a:t>
            </a:r>
          </a:p>
        </p:txBody>
      </p:sp>
      <p:sp>
        <p:nvSpPr>
          <p:cNvPr id="32" name="テキスト ボックス 31">
            <a:extLst>
              <a:ext uri="{FF2B5EF4-FFF2-40B4-BE49-F238E27FC236}">
                <a16:creationId xmlns:a16="http://schemas.microsoft.com/office/drawing/2014/main" id="{D9FFBC79-36EB-102B-D38D-7DD6C120D0B2}"/>
              </a:ext>
            </a:extLst>
          </p:cNvPr>
          <p:cNvSpPr txBox="1"/>
          <p:nvPr/>
        </p:nvSpPr>
        <p:spPr>
          <a:xfrm>
            <a:off x="516767" y="1567332"/>
            <a:ext cx="3231474" cy="2308324"/>
          </a:xfrm>
          <a:prstGeom prst="rect">
            <a:avLst/>
          </a:prstGeom>
          <a:noFill/>
        </p:spPr>
        <p:txBody>
          <a:bodyPr wrap="square" rtlCol="0">
            <a:spAutoFit/>
          </a:bodyPr>
          <a:lstStyle/>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間違いの多い箇所</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1</a:t>
            </a:r>
            <a:r>
              <a:rPr kumimoji="1" lang="ja-JP" altLang="en-US" sz="2400" dirty="0">
                <a:latin typeface="UD デジタル 教科書体 NK-B" panose="02020700000000000000" pitchFamily="18" charset="-128"/>
                <a:ea typeface="UD デジタル 教科書体 NK-B" panose="02020700000000000000" pitchFamily="18" charset="-128"/>
              </a:rPr>
              <a:t>位　保護者名未記入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圧倒的に多い</a:t>
            </a:r>
            <a:endParaRPr kumimoji="1" lang="en-US" altLang="ja-JP" sz="24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2</a:t>
            </a:r>
            <a:r>
              <a:rPr kumimoji="1" lang="ja-JP" altLang="en-US" sz="2400" dirty="0">
                <a:latin typeface="UD デジタル 教科書体 NK-B" panose="02020700000000000000" pitchFamily="18" charset="-128"/>
                <a:ea typeface="UD デジタル 教科書体 NK-B" panose="02020700000000000000" pitchFamily="18" charset="-128"/>
              </a:rPr>
              <a:t>位　性別未記入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3</a:t>
            </a:r>
            <a:r>
              <a:rPr kumimoji="1" lang="ja-JP" altLang="en-US" sz="2400" dirty="0">
                <a:latin typeface="UD デジタル 教科書体 NK-B" panose="02020700000000000000" pitchFamily="18" charset="-128"/>
                <a:ea typeface="UD デジタル 教科書体 NK-B" panose="02020700000000000000" pitchFamily="18" charset="-128"/>
              </a:rPr>
              <a:t>位　電話番号未記入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4</a:t>
            </a:r>
            <a:r>
              <a:rPr kumimoji="1" lang="ja-JP" altLang="en-US" sz="2400" dirty="0">
                <a:latin typeface="UD デジタル 教科書体 NK-B" panose="02020700000000000000" pitchFamily="18" charset="-128"/>
                <a:ea typeface="UD デジタル 教科書体 NK-B" panose="02020700000000000000" pitchFamily="18" charset="-128"/>
              </a:rPr>
              <a:t>位　フリガナ未記入</a:t>
            </a:r>
          </a:p>
        </p:txBody>
      </p:sp>
      <p:sp>
        <p:nvSpPr>
          <p:cNvPr id="33" name="テキスト ボックス 32">
            <a:extLst>
              <a:ext uri="{FF2B5EF4-FFF2-40B4-BE49-F238E27FC236}">
                <a16:creationId xmlns:a16="http://schemas.microsoft.com/office/drawing/2014/main" id="{870AD758-DBA1-979C-3D41-E196F7CE7386}"/>
              </a:ext>
            </a:extLst>
          </p:cNvPr>
          <p:cNvSpPr txBox="1"/>
          <p:nvPr/>
        </p:nvSpPr>
        <p:spPr>
          <a:xfrm>
            <a:off x="8923759" y="2391058"/>
            <a:ext cx="2545764" cy="369332"/>
          </a:xfrm>
          <a:prstGeom prst="rect">
            <a:avLst/>
          </a:prstGeom>
          <a:noFill/>
        </p:spPr>
        <p:txBody>
          <a:bodyPr wrap="square" rtlCol="0">
            <a:spAutoFit/>
          </a:bodyPr>
          <a:lstStyle/>
          <a:p>
            <a:r>
              <a:rPr kumimoji="1" lang="en-US" altLang="ja-JP" dirty="0">
                <a:solidFill>
                  <a:srgbClr val="FF0000"/>
                </a:solidFill>
              </a:rPr>
              <a:t>047</a:t>
            </a:r>
            <a:r>
              <a:rPr kumimoji="1" lang="ja-JP" altLang="en-US" dirty="0">
                <a:solidFill>
                  <a:srgbClr val="FF0000"/>
                </a:solidFill>
              </a:rPr>
              <a:t>　</a:t>
            </a:r>
            <a:r>
              <a:rPr kumimoji="1" lang="en-US" altLang="ja-JP" dirty="0">
                <a:solidFill>
                  <a:srgbClr val="FF0000"/>
                </a:solidFill>
              </a:rPr>
              <a:t>377</a:t>
            </a:r>
            <a:r>
              <a:rPr kumimoji="1" lang="ja-JP" altLang="en-US" dirty="0">
                <a:solidFill>
                  <a:srgbClr val="FF0000"/>
                </a:solidFill>
              </a:rPr>
              <a:t>　</a:t>
            </a:r>
            <a:r>
              <a:rPr kumimoji="1" lang="en-US" altLang="ja-JP" dirty="0">
                <a:solidFill>
                  <a:srgbClr val="FF0000"/>
                </a:solidFill>
              </a:rPr>
              <a:t>4513</a:t>
            </a:r>
            <a:endParaRPr kumimoji="1" lang="ja-JP" altLang="en-US" dirty="0">
              <a:solidFill>
                <a:srgbClr val="FF0000"/>
              </a:solidFill>
            </a:endParaRPr>
          </a:p>
        </p:txBody>
      </p:sp>
      <p:sp>
        <p:nvSpPr>
          <p:cNvPr id="34" name="テキスト ボックス 33">
            <a:extLst>
              <a:ext uri="{FF2B5EF4-FFF2-40B4-BE49-F238E27FC236}">
                <a16:creationId xmlns:a16="http://schemas.microsoft.com/office/drawing/2014/main" id="{F7032AC5-ABEF-AA6D-845C-EA20BC63B551}"/>
              </a:ext>
            </a:extLst>
          </p:cNvPr>
          <p:cNvSpPr txBox="1"/>
          <p:nvPr/>
        </p:nvSpPr>
        <p:spPr>
          <a:xfrm>
            <a:off x="318621" y="4482739"/>
            <a:ext cx="3718560" cy="2308324"/>
          </a:xfrm>
          <a:prstGeom prst="rect">
            <a:avLst/>
          </a:prstGeom>
          <a:noFill/>
        </p:spPr>
        <p:txBody>
          <a:bodyPr wrap="square" rtlCol="0">
            <a:spAutoFit/>
          </a:bodyPr>
          <a:lstStyle/>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対策</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歯科医師が</a:t>
            </a:r>
            <a:r>
              <a:rPr kumimoji="1" lang="ja-JP" altLang="en-US" sz="2400" dirty="0">
                <a:latin typeface="UD デジタル 教科書体 NK-B" panose="02020700000000000000" pitchFamily="18" charset="-128"/>
                <a:ea typeface="UD デジタル 教科書体 NK-B" panose="02020700000000000000" pitchFamily="18" charset="-128"/>
              </a:rPr>
              <a:t>医療面接時に</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患者と対話しながら項目をチェックすること</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ここを間違うのは歯科医師が見落としたから</a:t>
            </a:r>
          </a:p>
        </p:txBody>
      </p:sp>
      <p:sp>
        <p:nvSpPr>
          <p:cNvPr id="2" name="テキスト ボックス 1">
            <a:extLst>
              <a:ext uri="{FF2B5EF4-FFF2-40B4-BE49-F238E27FC236}">
                <a16:creationId xmlns:a16="http://schemas.microsoft.com/office/drawing/2014/main" id="{AD1354C2-6544-00AB-9363-65CD94F80196}"/>
              </a:ext>
            </a:extLst>
          </p:cNvPr>
          <p:cNvSpPr txBox="1"/>
          <p:nvPr/>
        </p:nvSpPr>
        <p:spPr>
          <a:xfrm>
            <a:off x="3851504" y="3499550"/>
            <a:ext cx="7937084" cy="1107996"/>
          </a:xfrm>
          <a:prstGeom prst="rect">
            <a:avLst/>
          </a:prstGeom>
          <a:noFill/>
        </p:spPr>
        <p:txBody>
          <a:bodyPr wrap="square" rtlCol="0">
            <a:spAutoFit/>
          </a:bodyPr>
          <a:lstStyle/>
          <a:p>
            <a:r>
              <a:rPr kumimoji="1" lang="ja-JP" altLang="en-US" sz="6600" dirty="0">
                <a:solidFill>
                  <a:srgbClr val="FF0000"/>
                </a:solidFill>
                <a:latin typeface="UD デジタル 教科書体 NK-B" panose="02020700000000000000" pitchFamily="18" charset="-128"/>
                <a:ea typeface="UD デジタル 教科書体 NK-B" panose="02020700000000000000" pitchFamily="18" charset="-128"/>
              </a:rPr>
              <a:t>保護者名は必ず確認</a:t>
            </a:r>
          </a:p>
        </p:txBody>
      </p:sp>
    </p:spTree>
    <p:extLst>
      <p:ext uri="{BB962C8B-B14F-4D97-AF65-F5344CB8AC3E}">
        <p14:creationId xmlns:p14="http://schemas.microsoft.com/office/powerpoint/2010/main" val="164342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1000"/>
                                        <p:tgtEl>
                                          <p:spTgt spid="2"/>
                                        </p:tgtEl>
                                      </p:cBhvr>
                                    </p:animEffect>
                                    <p:anim calcmode="lin" valueType="num">
                                      <p:cBhvr>
                                        <p:cTn id="64" dur="1000" fill="hold"/>
                                        <p:tgtEl>
                                          <p:spTgt spid="2"/>
                                        </p:tgtEl>
                                        <p:attrNameLst>
                                          <p:attrName>ppt_x</p:attrName>
                                        </p:attrNameLst>
                                      </p:cBhvr>
                                      <p:tavLst>
                                        <p:tav tm="0">
                                          <p:val>
                                            <p:strVal val="#ppt_x"/>
                                          </p:val>
                                        </p:tav>
                                        <p:tav tm="100000">
                                          <p:val>
                                            <p:strVal val="#ppt_x"/>
                                          </p:val>
                                        </p:tav>
                                      </p:tavLst>
                                    </p:anim>
                                    <p:anim calcmode="lin" valueType="num">
                                      <p:cBhvr>
                                        <p:cTn id="6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1" grpId="0"/>
      <p:bldP spid="32" grpId="0"/>
      <p:bldP spid="33" grpId="0"/>
      <p:bldP spid="34"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9BC5560-D836-7D02-E0DA-4435030FCFA6}"/>
              </a:ext>
            </a:extLst>
          </p:cNvPr>
          <p:cNvPicPr>
            <a:picLocks noChangeAspect="1"/>
          </p:cNvPicPr>
          <p:nvPr/>
        </p:nvPicPr>
        <p:blipFill>
          <a:blip r:embed="rId2"/>
          <a:stretch>
            <a:fillRect/>
          </a:stretch>
        </p:blipFill>
        <p:spPr>
          <a:xfrm>
            <a:off x="2936137" y="872618"/>
            <a:ext cx="8776166" cy="4641242"/>
          </a:xfrm>
          <a:prstGeom prst="rect">
            <a:avLst/>
          </a:prstGeom>
        </p:spPr>
      </p:pic>
      <p:sp>
        <p:nvSpPr>
          <p:cNvPr id="4" name="テキスト ボックス 3">
            <a:extLst>
              <a:ext uri="{FF2B5EF4-FFF2-40B4-BE49-F238E27FC236}">
                <a16:creationId xmlns:a16="http://schemas.microsoft.com/office/drawing/2014/main" id="{7B1E6FE7-3AA9-5E97-8EF3-25414B4F4B50}"/>
              </a:ext>
            </a:extLst>
          </p:cNvPr>
          <p:cNvSpPr txBox="1"/>
          <p:nvPr/>
        </p:nvSpPr>
        <p:spPr>
          <a:xfrm>
            <a:off x="3811281" y="1341120"/>
            <a:ext cx="2528047" cy="369332"/>
          </a:xfrm>
          <a:prstGeom prst="rect">
            <a:avLst/>
          </a:prstGeom>
          <a:noFill/>
        </p:spPr>
        <p:txBody>
          <a:bodyPr wrap="square" rtlCol="0">
            <a:spAutoFit/>
          </a:bodyPr>
          <a:lstStyle/>
          <a:p>
            <a:r>
              <a:rPr kumimoji="1" lang="en-US" altLang="ja-JP" dirty="0"/>
              <a:t>1 </a:t>
            </a:r>
            <a:r>
              <a:rPr kumimoji="1" lang="ja-JP" altLang="en-US" dirty="0"/>
              <a:t>ーー </a:t>
            </a:r>
            <a:r>
              <a:rPr kumimoji="1" lang="en-US" altLang="ja-JP" dirty="0"/>
              <a:t>1</a:t>
            </a:r>
            <a:r>
              <a:rPr kumimoji="1" lang="ja-JP" altLang="en-US" dirty="0"/>
              <a:t>  </a:t>
            </a:r>
            <a:r>
              <a:rPr kumimoji="1" lang="en-US" altLang="ja-JP" dirty="0"/>
              <a:t>2</a:t>
            </a:r>
            <a:r>
              <a:rPr kumimoji="1" lang="ja-JP" altLang="en-US" dirty="0"/>
              <a:t> </a:t>
            </a:r>
            <a:r>
              <a:rPr kumimoji="1" lang="en-US" altLang="ja-JP" dirty="0"/>
              <a:t>2</a:t>
            </a:r>
            <a:r>
              <a:rPr kumimoji="1" lang="ja-JP" altLang="en-US" dirty="0"/>
              <a:t>  </a:t>
            </a:r>
            <a:r>
              <a:rPr kumimoji="1" lang="en-US" altLang="ja-JP" dirty="0"/>
              <a:t>1</a:t>
            </a:r>
            <a:r>
              <a:rPr kumimoji="1" lang="ja-JP" altLang="en-US" dirty="0"/>
              <a:t> ーー </a:t>
            </a:r>
            <a:r>
              <a:rPr kumimoji="1" lang="en-US" altLang="ja-JP" dirty="0"/>
              <a:t>1</a:t>
            </a:r>
          </a:p>
        </p:txBody>
      </p:sp>
      <p:sp>
        <p:nvSpPr>
          <p:cNvPr id="5" name="テキスト ボックス 4">
            <a:extLst>
              <a:ext uri="{FF2B5EF4-FFF2-40B4-BE49-F238E27FC236}">
                <a16:creationId xmlns:a16="http://schemas.microsoft.com/office/drawing/2014/main" id="{9C605329-374B-ADC9-7731-5269429B62EF}"/>
              </a:ext>
            </a:extLst>
          </p:cNvPr>
          <p:cNvSpPr txBox="1"/>
          <p:nvPr/>
        </p:nvSpPr>
        <p:spPr>
          <a:xfrm>
            <a:off x="3811281" y="1798064"/>
            <a:ext cx="2528047" cy="369332"/>
          </a:xfrm>
          <a:prstGeom prst="rect">
            <a:avLst/>
          </a:prstGeom>
          <a:noFill/>
        </p:spPr>
        <p:txBody>
          <a:bodyPr wrap="square" rtlCol="0">
            <a:spAutoFit/>
          </a:bodyPr>
          <a:lstStyle/>
          <a:p>
            <a:r>
              <a:rPr kumimoji="1" lang="en-US" altLang="ja-JP" dirty="0"/>
              <a:t>1</a:t>
            </a:r>
            <a:r>
              <a:rPr kumimoji="1" lang="ja-JP" altLang="en-US" dirty="0"/>
              <a:t> ーーーー ーーーー </a:t>
            </a:r>
            <a:r>
              <a:rPr kumimoji="1" lang="en-US" altLang="ja-JP" dirty="0"/>
              <a:t>1</a:t>
            </a:r>
            <a:endParaRPr kumimoji="1" lang="ja-JP" altLang="en-US" dirty="0"/>
          </a:p>
        </p:txBody>
      </p:sp>
      <p:sp>
        <p:nvSpPr>
          <p:cNvPr id="6" name="テキスト ボックス 5">
            <a:extLst>
              <a:ext uri="{FF2B5EF4-FFF2-40B4-BE49-F238E27FC236}">
                <a16:creationId xmlns:a16="http://schemas.microsoft.com/office/drawing/2014/main" id="{4318A6F7-C0A0-3A4D-2C19-6D8B49271BE8}"/>
              </a:ext>
            </a:extLst>
          </p:cNvPr>
          <p:cNvSpPr txBox="1"/>
          <p:nvPr/>
        </p:nvSpPr>
        <p:spPr>
          <a:xfrm>
            <a:off x="9336101" y="1241227"/>
            <a:ext cx="391886" cy="369332"/>
          </a:xfrm>
          <a:prstGeom prst="rect">
            <a:avLst/>
          </a:prstGeom>
          <a:noFill/>
        </p:spPr>
        <p:txBody>
          <a:bodyPr wrap="square" rtlCol="0">
            <a:spAutoFit/>
          </a:bodyPr>
          <a:lstStyle/>
          <a:p>
            <a:r>
              <a:rPr kumimoji="1" lang="en-US" altLang="ja-JP" dirty="0"/>
              <a:t>2</a:t>
            </a:r>
            <a:endParaRPr kumimoji="1" lang="ja-JP" altLang="en-US" dirty="0"/>
          </a:p>
        </p:txBody>
      </p:sp>
      <p:sp>
        <p:nvSpPr>
          <p:cNvPr id="7" name="テキスト ボックス 6">
            <a:extLst>
              <a:ext uri="{FF2B5EF4-FFF2-40B4-BE49-F238E27FC236}">
                <a16:creationId xmlns:a16="http://schemas.microsoft.com/office/drawing/2014/main" id="{91D6A79B-92E4-61FB-CF32-80A65544E21D}"/>
              </a:ext>
            </a:extLst>
          </p:cNvPr>
          <p:cNvSpPr txBox="1"/>
          <p:nvPr/>
        </p:nvSpPr>
        <p:spPr>
          <a:xfrm>
            <a:off x="5593976" y="2512597"/>
            <a:ext cx="384202" cy="307777"/>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〇</a:t>
            </a:r>
          </a:p>
        </p:txBody>
      </p:sp>
      <p:sp>
        <p:nvSpPr>
          <p:cNvPr id="8" name="テキスト ボックス 7">
            <a:extLst>
              <a:ext uri="{FF2B5EF4-FFF2-40B4-BE49-F238E27FC236}">
                <a16:creationId xmlns:a16="http://schemas.microsoft.com/office/drawing/2014/main" id="{F95DD5FE-4EE7-C702-FB29-7B351F744DF4}"/>
              </a:ext>
            </a:extLst>
          </p:cNvPr>
          <p:cNvSpPr txBox="1"/>
          <p:nvPr/>
        </p:nvSpPr>
        <p:spPr>
          <a:xfrm>
            <a:off x="5567082" y="3011686"/>
            <a:ext cx="914400" cy="307777"/>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〇</a:t>
            </a:r>
          </a:p>
        </p:txBody>
      </p:sp>
      <p:sp>
        <p:nvSpPr>
          <p:cNvPr id="9" name="テキスト ボックス 8">
            <a:extLst>
              <a:ext uri="{FF2B5EF4-FFF2-40B4-BE49-F238E27FC236}">
                <a16:creationId xmlns:a16="http://schemas.microsoft.com/office/drawing/2014/main" id="{EC6B6FBA-6FD8-4757-9CE3-94FB67E303EA}"/>
              </a:ext>
            </a:extLst>
          </p:cNvPr>
          <p:cNvSpPr txBox="1"/>
          <p:nvPr/>
        </p:nvSpPr>
        <p:spPr>
          <a:xfrm flipV="1">
            <a:off x="5417244" y="3222249"/>
            <a:ext cx="491778" cy="307777"/>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〇</a:t>
            </a:r>
          </a:p>
        </p:txBody>
      </p:sp>
      <p:sp>
        <p:nvSpPr>
          <p:cNvPr id="10" name="テキスト ボックス 9">
            <a:extLst>
              <a:ext uri="{FF2B5EF4-FFF2-40B4-BE49-F238E27FC236}">
                <a16:creationId xmlns:a16="http://schemas.microsoft.com/office/drawing/2014/main" id="{056193D8-428E-CB37-14A5-3BD0541B4084}"/>
              </a:ext>
            </a:extLst>
          </p:cNvPr>
          <p:cNvSpPr txBox="1"/>
          <p:nvPr/>
        </p:nvSpPr>
        <p:spPr>
          <a:xfrm>
            <a:off x="8721379" y="2167396"/>
            <a:ext cx="434592" cy="307777"/>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〇</a:t>
            </a:r>
          </a:p>
        </p:txBody>
      </p:sp>
      <p:sp>
        <p:nvSpPr>
          <p:cNvPr id="11" name="テキスト ボックス 10">
            <a:extLst>
              <a:ext uri="{FF2B5EF4-FFF2-40B4-BE49-F238E27FC236}">
                <a16:creationId xmlns:a16="http://schemas.microsoft.com/office/drawing/2014/main" id="{0EB3F297-9098-E9CF-5FB6-F0915CFCB345}"/>
              </a:ext>
            </a:extLst>
          </p:cNvPr>
          <p:cNvSpPr txBox="1"/>
          <p:nvPr/>
        </p:nvSpPr>
        <p:spPr>
          <a:xfrm>
            <a:off x="8679562" y="3842017"/>
            <a:ext cx="519116" cy="307777"/>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〇</a:t>
            </a:r>
          </a:p>
        </p:txBody>
      </p:sp>
      <p:sp>
        <p:nvSpPr>
          <p:cNvPr id="12" name="テキスト ボックス 11">
            <a:extLst>
              <a:ext uri="{FF2B5EF4-FFF2-40B4-BE49-F238E27FC236}">
                <a16:creationId xmlns:a16="http://schemas.microsoft.com/office/drawing/2014/main" id="{591BDD1A-6953-5A07-AE22-3A941D4C7314}"/>
              </a:ext>
            </a:extLst>
          </p:cNvPr>
          <p:cNvSpPr txBox="1"/>
          <p:nvPr/>
        </p:nvSpPr>
        <p:spPr>
          <a:xfrm>
            <a:off x="4064853" y="1344140"/>
            <a:ext cx="2143845" cy="338554"/>
          </a:xfrm>
          <a:prstGeom prst="rect">
            <a:avLst/>
          </a:prstGeom>
          <a:noFill/>
        </p:spPr>
        <p:txBody>
          <a:bodyPr wrap="square" rtlCol="0">
            <a:spAutoFit/>
          </a:bodyPr>
          <a:lstStyle/>
          <a:p>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endPar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3" name="テキスト ボックス 12">
            <a:extLst>
              <a:ext uri="{FF2B5EF4-FFF2-40B4-BE49-F238E27FC236}">
                <a16:creationId xmlns:a16="http://schemas.microsoft.com/office/drawing/2014/main" id="{B86FCFCB-34FD-C25D-997C-539794240EA5}"/>
              </a:ext>
            </a:extLst>
          </p:cNvPr>
          <p:cNvSpPr txBox="1"/>
          <p:nvPr/>
        </p:nvSpPr>
        <p:spPr>
          <a:xfrm>
            <a:off x="4064853" y="1789774"/>
            <a:ext cx="2031147" cy="338554"/>
          </a:xfrm>
          <a:prstGeom prst="rect">
            <a:avLst/>
          </a:prstGeom>
          <a:noFill/>
        </p:spPr>
        <p:txBody>
          <a:bodyPr wrap="square" rtlCol="0">
            <a:spAutoFit/>
          </a:bodyPr>
          <a:lstStyle/>
          <a:p>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endPar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4" name="テキスト ボックス 13">
            <a:extLst>
              <a:ext uri="{FF2B5EF4-FFF2-40B4-BE49-F238E27FC236}">
                <a16:creationId xmlns:a16="http://schemas.microsoft.com/office/drawing/2014/main" id="{5D5CA3D5-75E1-64B8-8F68-BEB43C59A03C}"/>
              </a:ext>
            </a:extLst>
          </p:cNvPr>
          <p:cNvSpPr txBox="1"/>
          <p:nvPr/>
        </p:nvSpPr>
        <p:spPr>
          <a:xfrm>
            <a:off x="9393731" y="989240"/>
            <a:ext cx="353466" cy="307777"/>
          </a:xfrm>
          <a:prstGeom prst="rect">
            <a:avLst/>
          </a:prstGeom>
          <a:noFill/>
        </p:spPr>
        <p:txBody>
          <a:bodyPr wrap="square" rtlCol="0">
            <a:spAutoFit/>
          </a:bodyPr>
          <a:lstStyle/>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〇</a:t>
            </a:r>
          </a:p>
        </p:txBody>
      </p:sp>
      <p:sp>
        <p:nvSpPr>
          <p:cNvPr id="15" name="テキスト ボックス 14">
            <a:extLst>
              <a:ext uri="{FF2B5EF4-FFF2-40B4-BE49-F238E27FC236}">
                <a16:creationId xmlns:a16="http://schemas.microsoft.com/office/drawing/2014/main" id="{7CB1B85C-DE0C-0C85-54B4-37463A45B337}"/>
              </a:ext>
            </a:extLst>
          </p:cNvPr>
          <p:cNvSpPr txBox="1"/>
          <p:nvPr/>
        </p:nvSpPr>
        <p:spPr>
          <a:xfrm>
            <a:off x="9339944" y="1561284"/>
            <a:ext cx="845243" cy="646331"/>
          </a:xfrm>
          <a:prstGeom prst="rect">
            <a:avLst/>
          </a:prstGeom>
          <a:noFill/>
        </p:spPr>
        <p:txBody>
          <a:bodyPr wrap="square" rtlCol="0">
            <a:spAutoFit/>
          </a:bodyPr>
          <a:lstStyle/>
          <a:p>
            <a:r>
              <a:rPr kumimoji="1" lang="en-US" altLang="ja-JP" dirty="0">
                <a:solidFill>
                  <a:srgbClr val="FF0000"/>
                </a:solidFill>
              </a:rPr>
              <a:t>0</a:t>
            </a:r>
          </a:p>
          <a:p>
            <a:r>
              <a:rPr kumimoji="1" lang="en-US" altLang="ja-JP" dirty="0">
                <a:solidFill>
                  <a:srgbClr val="FF0000"/>
                </a:solidFill>
              </a:rPr>
              <a:t>0</a:t>
            </a:r>
            <a:endParaRPr kumimoji="1" lang="ja-JP" altLang="en-US" dirty="0">
              <a:solidFill>
                <a:srgbClr val="FF0000"/>
              </a:solidFill>
            </a:endParaRPr>
          </a:p>
        </p:txBody>
      </p:sp>
      <p:sp>
        <p:nvSpPr>
          <p:cNvPr id="16" name="テキスト ボックス 15">
            <a:extLst>
              <a:ext uri="{FF2B5EF4-FFF2-40B4-BE49-F238E27FC236}">
                <a16:creationId xmlns:a16="http://schemas.microsoft.com/office/drawing/2014/main" id="{A8C31622-9844-8CC9-9E45-514E3A8867A1}"/>
              </a:ext>
            </a:extLst>
          </p:cNvPr>
          <p:cNvSpPr txBox="1"/>
          <p:nvPr/>
        </p:nvSpPr>
        <p:spPr>
          <a:xfrm>
            <a:off x="4679576" y="2465034"/>
            <a:ext cx="6639006" cy="923330"/>
          </a:xfrm>
          <a:prstGeom prst="rect">
            <a:avLst/>
          </a:prstGeom>
          <a:noFill/>
        </p:spPr>
        <p:txBody>
          <a:bodyPr wrap="square" rtlCol="0">
            <a:spAutoFit/>
          </a:bodyPr>
          <a:lstStyle/>
          <a:p>
            <a:r>
              <a:rPr kumimoji="1" lang="ja-JP" altLang="en-US" dirty="0">
                <a:solidFill>
                  <a:srgbClr val="FF0000"/>
                </a:solidFill>
              </a:rPr>
              <a:t>　　　　　　　　　　〇</a:t>
            </a:r>
            <a:endParaRPr kumimoji="1" lang="en-US" altLang="ja-JP" dirty="0">
              <a:solidFill>
                <a:srgbClr val="FF0000"/>
              </a:solidFill>
            </a:endParaRPr>
          </a:p>
          <a:p>
            <a:r>
              <a:rPr kumimoji="1" lang="ja-JP" altLang="en-US" dirty="0">
                <a:solidFill>
                  <a:srgbClr val="FF0000"/>
                </a:solidFill>
              </a:rPr>
              <a:t>〇</a:t>
            </a:r>
            <a:endParaRPr kumimoji="1" lang="en-US" altLang="ja-JP" dirty="0">
              <a:solidFill>
                <a:srgbClr val="FF0000"/>
              </a:solidFill>
            </a:endParaRPr>
          </a:p>
          <a:p>
            <a:r>
              <a:rPr kumimoji="1" lang="ja-JP" altLang="en-US" dirty="0">
                <a:solidFill>
                  <a:srgbClr val="FF0000"/>
                </a:solidFill>
              </a:rPr>
              <a:t>　　　　　　　〇　　</a:t>
            </a:r>
          </a:p>
        </p:txBody>
      </p:sp>
      <p:sp>
        <p:nvSpPr>
          <p:cNvPr id="17" name="テキスト ボックス 16">
            <a:extLst>
              <a:ext uri="{FF2B5EF4-FFF2-40B4-BE49-F238E27FC236}">
                <a16:creationId xmlns:a16="http://schemas.microsoft.com/office/drawing/2014/main" id="{7752B076-1B21-483D-5A09-B11556B7A8BD}"/>
              </a:ext>
            </a:extLst>
          </p:cNvPr>
          <p:cNvSpPr txBox="1"/>
          <p:nvPr/>
        </p:nvSpPr>
        <p:spPr>
          <a:xfrm>
            <a:off x="3281082" y="3995905"/>
            <a:ext cx="530199" cy="954107"/>
          </a:xfrm>
          <a:prstGeom prst="rect">
            <a:avLst/>
          </a:prstGeom>
          <a:noFill/>
        </p:spPr>
        <p:txBody>
          <a:bodyPr wrap="square" rtlCol="0">
            <a:spAutoFit/>
          </a:bodyPr>
          <a:lstStyle/>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〇</a:t>
            </a:r>
            <a:endPar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endParaRPr>
          </a:p>
          <a:p>
            <a:endPar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〇</a:t>
            </a:r>
            <a:endPar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〇</a:t>
            </a:r>
          </a:p>
        </p:txBody>
      </p:sp>
      <p:sp>
        <p:nvSpPr>
          <p:cNvPr id="18" name="テキスト ボックス 17">
            <a:extLst>
              <a:ext uri="{FF2B5EF4-FFF2-40B4-BE49-F238E27FC236}">
                <a16:creationId xmlns:a16="http://schemas.microsoft.com/office/drawing/2014/main" id="{7B63D3FD-815E-36D7-1ED4-71BC69DBC658}"/>
              </a:ext>
            </a:extLst>
          </p:cNvPr>
          <p:cNvSpPr txBox="1"/>
          <p:nvPr/>
        </p:nvSpPr>
        <p:spPr>
          <a:xfrm>
            <a:off x="173865" y="806821"/>
            <a:ext cx="3226181" cy="3046988"/>
          </a:xfrm>
          <a:prstGeom prst="rect">
            <a:avLst/>
          </a:prstGeom>
          <a:noFill/>
        </p:spPr>
        <p:txBody>
          <a:bodyPr wrap="square" rtlCol="0">
            <a:spAutoFit/>
          </a:bodyPr>
          <a:lstStyle/>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間違いの多い箇所</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1</a:t>
            </a:r>
            <a:r>
              <a:rPr kumimoji="1" lang="ja-JP" altLang="en-US" sz="2400" dirty="0">
                <a:latin typeface="UD デジタル 教科書体 NK-B" panose="02020700000000000000" pitchFamily="18" charset="-128"/>
                <a:ea typeface="UD デジタル 教科書体 NK-B" panose="02020700000000000000" pitchFamily="18" charset="-128"/>
              </a:rPr>
              <a:t>位　歯式に横棒・斜線</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2</a:t>
            </a:r>
            <a:r>
              <a:rPr kumimoji="1" lang="ja-JP" altLang="en-US" sz="2400" dirty="0">
                <a:latin typeface="UD デジタル 教科書体 NK-B" panose="02020700000000000000" pitchFamily="18" charset="-128"/>
                <a:ea typeface="UD デジタル 教科書体 NK-B" panose="02020700000000000000" pitchFamily="18" charset="-128"/>
              </a:rPr>
              <a:t>位　集計間違い・空欄</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3</a:t>
            </a:r>
            <a:r>
              <a:rPr kumimoji="1" lang="ja-JP" altLang="en-US" sz="2400" dirty="0">
                <a:latin typeface="UD デジタル 教科書体 NK-B" panose="02020700000000000000" pitchFamily="18" charset="-128"/>
                <a:ea typeface="UD デジタル 教科書体 NK-B" panose="02020700000000000000" pitchFamily="18" charset="-128"/>
              </a:rPr>
              <a:t>位　指導内容未記入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4</a:t>
            </a:r>
            <a:r>
              <a:rPr kumimoji="1" lang="ja-JP" altLang="en-US" sz="2400" dirty="0">
                <a:latin typeface="UD デジタル 教科書体 NK-B" panose="02020700000000000000" pitchFamily="18" charset="-128"/>
                <a:ea typeface="UD デジタル 教科書体 NK-B" panose="02020700000000000000" pitchFamily="18" charset="-128"/>
              </a:rPr>
              <a:t>位　口腔状態未記入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　＊ありに〇したら</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　右の項目にも〇</a:t>
            </a:r>
          </a:p>
        </p:txBody>
      </p:sp>
      <p:sp>
        <p:nvSpPr>
          <p:cNvPr id="19" name="テキスト ボックス 18">
            <a:extLst>
              <a:ext uri="{FF2B5EF4-FFF2-40B4-BE49-F238E27FC236}">
                <a16:creationId xmlns:a16="http://schemas.microsoft.com/office/drawing/2014/main" id="{EE4CE1BB-CA85-8BE1-99D8-D32FFDE0694C}"/>
              </a:ext>
            </a:extLst>
          </p:cNvPr>
          <p:cNvSpPr txBox="1"/>
          <p:nvPr/>
        </p:nvSpPr>
        <p:spPr>
          <a:xfrm>
            <a:off x="479697" y="4307278"/>
            <a:ext cx="2896881" cy="2308324"/>
          </a:xfrm>
          <a:prstGeom prst="rect">
            <a:avLst/>
          </a:prstGeom>
          <a:noFill/>
        </p:spPr>
        <p:txBody>
          <a:bodyPr wrap="square" rtlCol="0">
            <a:spAutoFit/>
          </a:bodyPr>
          <a:lstStyle/>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対策</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・斜線を使わない</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・全項目を満たす</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・スタッフが間違ってしまうかもしれないので歯科医師が見直す</a:t>
            </a:r>
          </a:p>
        </p:txBody>
      </p:sp>
      <p:sp>
        <p:nvSpPr>
          <p:cNvPr id="2" name="テキスト ボックス 1">
            <a:extLst>
              <a:ext uri="{FF2B5EF4-FFF2-40B4-BE49-F238E27FC236}">
                <a16:creationId xmlns:a16="http://schemas.microsoft.com/office/drawing/2014/main" id="{C44635C8-884D-3C36-4142-BDD11A754DAE}"/>
              </a:ext>
            </a:extLst>
          </p:cNvPr>
          <p:cNvSpPr txBox="1"/>
          <p:nvPr/>
        </p:nvSpPr>
        <p:spPr>
          <a:xfrm>
            <a:off x="3226542" y="2855578"/>
            <a:ext cx="9040802" cy="1200329"/>
          </a:xfrm>
          <a:prstGeom prst="rect">
            <a:avLst/>
          </a:prstGeom>
          <a:noFill/>
        </p:spPr>
        <p:txBody>
          <a:bodyPr wrap="square" rtlCol="0">
            <a:spAutoFit/>
          </a:bodyPr>
          <a:lstStyle/>
          <a:p>
            <a:r>
              <a:rPr kumimoji="1" lang="ja-JP" altLang="en-US" sz="7200" dirty="0">
                <a:solidFill>
                  <a:srgbClr val="FF0000"/>
                </a:solidFill>
                <a:latin typeface="UD デジタル 教科書体 NK-B" panose="02020700000000000000" pitchFamily="18" charset="-128"/>
                <a:ea typeface="UD デジタル 教科書体 NK-B" panose="02020700000000000000" pitchFamily="18" charset="-128"/>
              </a:rPr>
              <a:t>横棒・斜線は使用不可</a:t>
            </a:r>
          </a:p>
        </p:txBody>
      </p:sp>
    </p:spTree>
    <p:extLst>
      <p:ext uri="{BB962C8B-B14F-4D97-AF65-F5344CB8AC3E}">
        <p14:creationId xmlns:p14="http://schemas.microsoft.com/office/powerpoint/2010/main" val="133213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1000"/>
                                        <p:tgtEl>
                                          <p:spTgt spid="2"/>
                                        </p:tgtEl>
                                      </p:cBhvr>
                                    </p:animEffect>
                                    <p:anim calcmode="lin" valueType="num">
                                      <p:cBhvr>
                                        <p:cTn id="64" dur="1000" fill="hold"/>
                                        <p:tgtEl>
                                          <p:spTgt spid="2"/>
                                        </p:tgtEl>
                                        <p:attrNameLst>
                                          <p:attrName>ppt_x</p:attrName>
                                        </p:attrNameLst>
                                      </p:cBhvr>
                                      <p:tavLst>
                                        <p:tav tm="0">
                                          <p:val>
                                            <p:strVal val="#ppt_x"/>
                                          </p:val>
                                        </p:tav>
                                        <p:tav tm="100000">
                                          <p:val>
                                            <p:strVal val="#ppt_x"/>
                                          </p:val>
                                        </p:tav>
                                      </p:tavLst>
                                    </p:anim>
                                    <p:anim calcmode="lin" valueType="num">
                                      <p:cBhvr>
                                        <p:cTn id="6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4356E64-1A38-51D4-66E5-527B2DC1647C}"/>
              </a:ext>
            </a:extLst>
          </p:cNvPr>
          <p:cNvPicPr>
            <a:picLocks noChangeAspect="1"/>
          </p:cNvPicPr>
          <p:nvPr/>
        </p:nvPicPr>
        <p:blipFill>
          <a:blip r:embed="rId2"/>
          <a:stretch>
            <a:fillRect/>
          </a:stretch>
        </p:blipFill>
        <p:spPr>
          <a:xfrm>
            <a:off x="3773424" y="237742"/>
            <a:ext cx="7767993" cy="5269806"/>
          </a:xfrm>
          <a:prstGeom prst="rect">
            <a:avLst/>
          </a:prstGeom>
        </p:spPr>
      </p:pic>
      <p:sp>
        <p:nvSpPr>
          <p:cNvPr id="4" name="テキスト ボックス 3">
            <a:extLst>
              <a:ext uri="{FF2B5EF4-FFF2-40B4-BE49-F238E27FC236}">
                <a16:creationId xmlns:a16="http://schemas.microsoft.com/office/drawing/2014/main" id="{AD03B0A4-C6B0-FF22-A2F6-72AE2D7FFA4C}"/>
              </a:ext>
            </a:extLst>
          </p:cNvPr>
          <p:cNvSpPr txBox="1"/>
          <p:nvPr/>
        </p:nvSpPr>
        <p:spPr>
          <a:xfrm>
            <a:off x="334805" y="931819"/>
            <a:ext cx="3613705" cy="461665"/>
          </a:xfrm>
          <a:prstGeom prst="rect">
            <a:avLst/>
          </a:prstGeom>
          <a:noFill/>
        </p:spPr>
        <p:txBody>
          <a:bodyPr wrap="square" rtlCol="0">
            <a:spAutoFit/>
          </a:bodyPr>
          <a:lstStyle/>
          <a:p>
            <a:r>
              <a:rPr kumimoji="1" lang="ja-JP" altLang="en-US" sz="2400" dirty="0">
                <a:latin typeface="UD デジタル 教科書体 NK-B" panose="02020700000000000000" pitchFamily="18" charset="-128"/>
                <a:ea typeface="UD デジタル 教科書体 NK-B" panose="02020700000000000000" pitchFamily="18" charset="-128"/>
              </a:rPr>
              <a:t>どこが間違いでしょうか？</a:t>
            </a:r>
          </a:p>
        </p:txBody>
      </p:sp>
      <p:sp>
        <p:nvSpPr>
          <p:cNvPr id="5" name="テキスト ボックス 4">
            <a:extLst>
              <a:ext uri="{FF2B5EF4-FFF2-40B4-BE49-F238E27FC236}">
                <a16:creationId xmlns:a16="http://schemas.microsoft.com/office/drawing/2014/main" id="{7D0638B1-CE29-CC10-0271-4C268EC035F4}"/>
              </a:ext>
            </a:extLst>
          </p:cNvPr>
          <p:cNvSpPr txBox="1"/>
          <p:nvPr/>
        </p:nvSpPr>
        <p:spPr>
          <a:xfrm>
            <a:off x="5280744" y="952215"/>
            <a:ext cx="2260315" cy="461665"/>
          </a:xfrm>
          <a:prstGeom prst="rect">
            <a:avLst/>
          </a:prstGeom>
          <a:noFill/>
        </p:spPr>
        <p:txBody>
          <a:bodyPr wrap="square" rtlCol="0">
            <a:spAutoFit/>
          </a:bodyPr>
          <a:lstStyle/>
          <a:p>
            <a:r>
              <a:rPr kumimoji="1" lang="ja-JP" altLang="en-US" sz="2400" dirty="0">
                <a:latin typeface="UD デジタル 教科書体 NK-R" panose="02020400000000000000" pitchFamily="18" charset="-128"/>
                <a:ea typeface="UD デジタル 教科書体 NK-R" panose="02020400000000000000" pitchFamily="18" charset="-128"/>
              </a:rPr>
              <a:t>２５　  ０ ２    ０５</a:t>
            </a:r>
          </a:p>
        </p:txBody>
      </p:sp>
      <p:sp>
        <p:nvSpPr>
          <p:cNvPr id="6" name="テキスト ボックス 5">
            <a:extLst>
              <a:ext uri="{FF2B5EF4-FFF2-40B4-BE49-F238E27FC236}">
                <a16:creationId xmlns:a16="http://schemas.microsoft.com/office/drawing/2014/main" id="{42969F49-B576-4D23-3EBA-B7BDFF341D6F}"/>
              </a:ext>
            </a:extLst>
          </p:cNvPr>
          <p:cNvSpPr txBox="1"/>
          <p:nvPr/>
        </p:nvSpPr>
        <p:spPr>
          <a:xfrm>
            <a:off x="4726775" y="1413880"/>
            <a:ext cx="2876764" cy="369332"/>
          </a:xfrm>
          <a:prstGeom prst="rect">
            <a:avLst/>
          </a:prstGeom>
          <a:noFill/>
        </p:spPr>
        <p:txBody>
          <a:bodyPr wrap="square" rtlCol="0">
            <a:spAutoFit/>
          </a:bodyPr>
          <a:lstStyle/>
          <a:p>
            <a:r>
              <a:rPr kumimoji="1" lang="ja-JP" altLang="en-US" dirty="0"/>
              <a:t>１２３ ４　  ５６７ ８ ９</a:t>
            </a:r>
          </a:p>
        </p:txBody>
      </p:sp>
      <p:sp>
        <p:nvSpPr>
          <p:cNvPr id="7" name="テキスト ボックス 6">
            <a:extLst>
              <a:ext uri="{FF2B5EF4-FFF2-40B4-BE49-F238E27FC236}">
                <a16:creationId xmlns:a16="http://schemas.microsoft.com/office/drawing/2014/main" id="{0526ED44-1B85-0E52-456B-B5F5A480F809}"/>
              </a:ext>
            </a:extLst>
          </p:cNvPr>
          <p:cNvSpPr txBox="1"/>
          <p:nvPr/>
        </p:nvSpPr>
        <p:spPr>
          <a:xfrm>
            <a:off x="8168128" y="952215"/>
            <a:ext cx="3196558" cy="1107996"/>
          </a:xfrm>
          <a:prstGeom prst="rect">
            <a:avLst/>
          </a:prstGeom>
          <a:noFill/>
        </p:spPr>
        <p:txBody>
          <a:bodyPr wrap="square" rtlCol="0">
            <a:spAutoFit/>
          </a:bodyPr>
          <a:lstStyle/>
          <a:p>
            <a:r>
              <a:rPr kumimoji="1" lang="ja-JP" altLang="en-US" dirty="0"/>
              <a:t>　　　　　　 </a:t>
            </a:r>
            <a:r>
              <a:rPr kumimoji="1" lang="ja-JP" altLang="en-US" sz="1600" dirty="0"/>
              <a:t>２７３ ２７ １７</a:t>
            </a:r>
            <a:endParaRPr kumimoji="1" lang="en-US" altLang="ja-JP" sz="1600" dirty="0"/>
          </a:p>
          <a:p>
            <a:r>
              <a:rPr kumimoji="1" lang="ja-JP" altLang="en-US" sz="1600" dirty="0"/>
              <a:t>　　　 ささやま歯科クリニック</a:t>
            </a:r>
            <a:endParaRPr kumimoji="1" lang="en-US" altLang="ja-JP" sz="1600" dirty="0"/>
          </a:p>
          <a:p>
            <a:r>
              <a:rPr kumimoji="1" lang="ja-JP" altLang="en-US" sz="1600" dirty="0"/>
              <a:t>　　市川市南八幡</a:t>
            </a:r>
            <a:r>
              <a:rPr kumimoji="1" lang="en-US" altLang="ja-JP" sz="1600" dirty="0"/>
              <a:t>3-4-8-202</a:t>
            </a:r>
          </a:p>
          <a:p>
            <a:r>
              <a:rPr kumimoji="1" lang="ja-JP" altLang="en-US" sz="1600" dirty="0"/>
              <a:t>　　　　</a:t>
            </a:r>
            <a:r>
              <a:rPr kumimoji="1" lang="en-US" altLang="ja-JP" sz="1600" dirty="0"/>
              <a:t>047-378-4611</a:t>
            </a:r>
            <a:endParaRPr kumimoji="1" lang="ja-JP" altLang="en-US" sz="1600" dirty="0"/>
          </a:p>
        </p:txBody>
      </p:sp>
      <p:sp>
        <p:nvSpPr>
          <p:cNvPr id="8" name="テキスト ボックス 7">
            <a:extLst>
              <a:ext uri="{FF2B5EF4-FFF2-40B4-BE49-F238E27FC236}">
                <a16:creationId xmlns:a16="http://schemas.microsoft.com/office/drawing/2014/main" id="{A90F4926-C748-347A-8D6E-9EB7C4F66538}"/>
              </a:ext>
            </a:extLst>
          </p:cNvPr>
          <p:cNvSpPr txBox="1"/>
          <p:nvPr/>
        </p:nvSpPr>
        <p:spPr>
          <a:xfrm>
            <a:off x="5025361" y="1927497"/>
            <a:ext cx="3012141" cy="369332"/>
          </a:xfrm>
          <a:prstGeom prst="rect">
            <a:avLst/>
          </a:prstGeom>
          <a:noFill/>
        </p:spPr>
        <p:txBody>
          <a:bodyPr wrap="square" rtlCol="0">
            <a:spAutoFit/>
          </a:bodyPr>
          <a:lstStyle/>
          <a:p>
            <a:r>
              <a:rPr kumimoji="1" lang="en-US" altLang="ja-JP" dirty="0"/>
              <a:t>25</a:t>
            </a:r>
            <a:r>
              <a:rPr kumimoji="1" lang="ja-JP" altLang="en-US" dirty="0"/>
              <a:t>　</a:t>
            </a:r>
            <a:r>
              <a:rPr kumimoji="1" lang="en-US" altLang="ja-JP" dirty="0"/>
              <a:t>2</a:t>
            </a:r>
            <a:r>
              <a:rPr kumimoji="1" lang="ja-JP" altLang="en-US" dirty="0"/>
              <a:t>　</a:t>
            </a:r>
            <a:r>
              <a:rPr kumimoji="1" lang="en-US" altLang="ja-JP" dirty="0"/>
              <a:t>5</a:t>
            </a:r>
            <a:r>
              <a:rPr kumimoji="1" lang="ja-JP" altLang="en-US" dirty="0"/>
              <a:t>　　　</a:t>
            </a:r>
            <a:r>
              <a:rPr kumimoji="1" lang="en-US" altLang="ja-JP" dirty="0"/>
              <a:t>36</a:t>
            </a:r>
            <a:r>
              <a:rPr kumimoji="1" lang="ja-JP" altLang="en-US" dirty="0"/>
              <a:t>　〇</a:t>
            </a:r>
          </a:p>
        </p:txBody>
      </p:sp>
      <p:sp>
        <p:nvSpPr>
          <p:cNvPr id="9" name="テキスト ボックス 8">
            <a:extLst>
              <a:ext uri="{FF2B5EF4-FFF2-40B4-BE49-F238E27FC236}">
                <a16:creationId xmlns:a16="http://schemas.microsoft.com/office/drawing/2014/main" id="{CA4E3DAF-554B-E5EB-B999-86D8E43DCC48}"/>
              </a:ext>
            </a:extLst>
          </p:cNvPr>
          <p:cNvSpPr txBox="1"/>
          <p:nvPr/>
        </p:nvSpPr>
        <p:spPr>
          <a:xfrm>
            <a:off x="4487476" y="2227673"/>
            <a:ext cx="6785001" cy="800219"/>
          </a:xfrm>
          <a:prstGeom prst="rect">
            <a:avLst/>
          </a:prstGeom>
          <a:noFill/>
        </p:spPr>
        <p:txBody>
          <a:bodyPr wrap="square" rtlCol="0">
            <a:spAutoFit/>
          </a:bodyPr>
          <a:lstStyle/>
          <a:p>
            <a:r>
              <a:rPr kumimoji="1" lang="en-US" altLang="ja-JP" dirty="0"/>
              <a:t>										</a:t>
            </a:r>
            <a:r>
              <a:rPr kumimoji="1" lang="ja-JP" altLang="en-US" dirty="0"/>
              <a:t>   </a:t>
            </a:r>
            <a:r>
              <a:rPr kumimoji="1" lang="ja-JP" altLang="en-US" sz="1400" dirty="0">
                <a:latin typeface="UD デジタル 教科書体 NK-B" panose="02020700000000000000" pitchFamily="18" charset="-128"/>
                <a:ea typeface="UD デジタル 教科書体 NK-B" panose="02020700000000000000" pitchFamily="18" charset="-128"/>
              </a:rPr>
              <a:t>八幡</a:t>
            </a:r>
            <a:r>
              <a:rPr kumimoji="1" lang="en-US" altLang="ja-JP" sz="1400" dirty="0">
                <a:latin typeface="UD デジタル 教科書体 NK-B" panose="02020700000000000000" pitchFamily="18" charset="-128"/>
                <a:ea typeface="UD デジタル 教科書体 NK-B" panose="02020700000000000000" pitchFamily="18" charset="-128"/>
              </a:rPr>
              <a:t>2</a:t>
            </a:r>
            <a:r>
              <a:rPr kumimoji="1" lang="ja-JP" altLang="en-US" sz="1400" dirty="0">
                <a:latin typeface="UD デジタル 教科書体 NK-B" panose="02020700000000000000" pitchFamily="18" charset="-128"/>
                <a:ea typeface="UD デジタル 教科書体 NK-B" panose="02020700000000000000" pitchFamily="18" charset="-128"/>
              </a:rPr>
              <a:t>        　</a:t>
            </a:r>
            <a:r>
              <a:rPr kumimoji="1" lang="en-US" altLang="ja-JP" sz="1400" dirty="0">
                <a:latin typeface="UD デジタル 教科書体 NK-B" panose="02020700000000000000" pitchFamily="18" charset="-128"/>
                <a:ea typeface="UD デジタル 教科書体 NK-B" panose="02020700000000000000" pitchFamily="18" charset="-128"/>
              </a:rPr>
              <a:t>9</a:t>
            </a:r>
            <a:r>
              <a:rPr kumimoji="1" lang="ja-JP" altLang="en-US" sz="1400" dirty="0">
                <a:latin typeface="UD デジタル 教科書体 NK-B" panose="02020700000000000000" pitchFamily="18" charset="-128"/>
                <a:ea typeface="UD デジタル 教科書体 NK-B" panose="02020700000000000000" pitchFamily="18" charset="-128"/>
              </a:rPr>
              <a:t>　    </a:t>
            </a:r>
            <a:r>
              <a:rPr kumimoji="1" lang="en-US" altLang="ja-JP" sz="1400" dirty="0">
                <a:latin typeface="UD デジタル 教科書体 NK-B" panose="02020700000000000000" pitchFamily="18" charset="-128"/>
                <a:ea typeface="UD デジタル 教科書体 NK-B" panose="02020700000000000000" pitchFamily="18" charset="-128"/>
              </a:rPr>
              <a:t>9</a:t>
            </a:r>
          </a:p>
          <a:p>
            <a:r>
              <a:rPr kumimoji="1" lang="ja-JP" altLang="en-US" sz="1400" dirty="0">
                <a:latin typeface="UD デジタル 教科書体 NK-B" panose="02020700000000000000" pitchFamily="18" charset="-128"/>
                <a:ea typeface="UD デジタル 教科書体 NK-B" panose="02020700000000000000" pitchFamily="18" charset="-128"/>
              </a:rPr>
              <a:t>畑　やす子　　　　　　　　　　　　　　</a:t>
            </a:r>
            <a:r>
              <a:rPr kumimoji="1" lang="en-US" altLang="ja-JP" sz="1400" dirty="0">
                <a:latin typeface="UD デジタル 教科書体 NK-B" panose="02020700000000000000" pitchFamily="18" charset="-128"/>
                <a:ea typeface="UD デジタル 教科書体 NK-B" panose="02020700000000000000" pitchFamily="18" charset="-128"/>
              </a:rPr>
              <a:t>1995</a:t>
            </a:r>
            <a:r>
              <a:rPr kumimoji="1" lang="ja-JP" altLang="en-US" sz="1400" dirty="0">
                <a:latin typeface="UD デジタル 教科書体 NK-B" panose="02020700000000000000" pitchFamily="18" charset="-128"/>
                <a:ea typeface="UD デジタル 教科書体 NK-B" panose="02020700000000000000" pitchFamily="18" charset="-128"/>
              </a:rPr>
              <a:t>　　　</a:t>
            </a:r>
            <a:r>
              <a:rPr kumimoji="1" lang="en-US" altLang="ja-JP" sz="1400" dirty="0">
                <a:latin typeface="UD デジタル 教科書体 NK-B" panose="02020700000000000000" pitchFamily="18" charset="-128"/>
                <a:ea typeface="UD デジタル 教科書体 NK-B" panose="02020700000000000000" pitchFamily="18" charset="-128"/>
              </a:rPr>
              <a:t>1</a:t>
            </a:r>
            <a:r>
              <a:rPr kumimoji="1" lang="ja-JP" altLang="en-US" sz="1400" dirty="0">
                <a:latin typeface="UD デジタル 教科書体 NK-B" panose="02020700000000000000" pitchFamily="18" charset="-128"/>
                <a:ea typeface="UD デジタル 教科書体 NK-B" panose="02020700000000000000" pitchFamily="18" charset="-128"/>
              </a:rPr>
              <a:t>　　　１</a:t>
            </a:r>
            <a:endParaRPr kumimoji="1" lang="en-US" altLang="ja-JP" sz="14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　　　　　　　　　　　　　　　　　　　　　　　　　　　　　　　　</a:t>
            </a:r>
            <a:r>
              <a:rPr kumimoji="1" lang="en-US" altLang="ja-JP" sz="1400" dirty="0">
                <a:latin typeface="UD デジタル 教科書体 NK-B" panose="02020700000000000000" pitchFamily="18" charset="-128"/>
                <a:ea typeface="UD デジタル 教科書体 NK-B" panose="02020700000000000000" pitchFamily="18" charset="-128"/>
              </a:rPr>
              <a:t>30</a:t>
            </a:r>
            <a:r>
              <a:rPr kumimoji="1" lang="ja-JP" altLang="en-US" sz="1400" dirty="0">
                <a:latin typeface="UD デジタル 教科書体 NK-B" panose="02020700000000000000" pitchFamily="18" charset="-128"/>
                <a:ea typeface="UD デジタル 教科書体 NK-B" panose="02020700000000000000" pitchFamily="18" charset="-128"/>
              </a:rPr>
              <a:t>　　　　　　　　　　　　</a:t>
            </a:r>
          </a:p>
        </p:txBody>
      </p:sp>
      <p:sp>
        <p:nvSpPr>
          <p:cNvPr id="10" name="テキスト ボックス 9">
            <a:extLst>
              <a:ext uri="{FF2B5EF4-FFF2-40B4-BE49-F238E27FC236}">
                <a16:creationId xmlns:a16="http://schemas.microsoft.com/office/drawing/2014/main" id="{2EA7A7A7-502C-54BA-3C2E-6CD99387C3BE}"/>
              </a:ext>
            </a:extLst>
          </p:cNvPr>
          <p:cNvSpPr txBox="1"/>
          <p:nvPr/>
        </p:nvSpPr>
        <p:spPr>
          <a:xfrm>
            <a:off x="5535066" y="2919746"/>
            <a:ext cx="1121868" cy="2554545"/>
          </a:xfrm>
          <a:prstGeom prst="rect">
            <a:avLst/>
          </a:prstGeom>
          <a:noFill/>
        </p:spPr>
        <p:txBody>
          <a:bodyPr wrap="square" rtlCol="0">
            <a:spAutoFit/>
          </a:bodyPr>
          <a:lstStyle/>
          <a:p>
            <a:r>
              <a:rPr kumimoji="1" lang="ja-JP" altLang="en-US" sz="1000" dirty="0">
                <a:latin typeface="UD デジタル 教科書体 NK-B" panose="02020700000000000000" pitchFamily="18" charset="-128"/>
                <a:ea typeface="UD デジタル 教科書体 NK-B" panose="02020700000000000000" pitchFamily="18" charset="-128"/>
              </a:rPr>
              <a:t>〇</a:t>
            </a:r>
            <a:endParaRPr kumimoji="1" lang="en-US" altLang="ja-JP" sz="1000" dirty="0">
              <a:latin typeface="UD デジタル 教科書体 NK-B" panose="02020700000000000000" pitchFamily="18" charset="-128"/>
              <a:ea typeface="UD デジタル 教科書体 NK-B" panose="02020700000000000000" pitchFamily="18" charset="-128"/>
            </a:endParaRPr>
          </a:p>
          <a:p>
            <a:endParaRPr kumimoji="1" lang="en-US" altLang="ja-JP" sz="1000" dirty="0">
              <a:latin typeface="UD デジタル 教科書体 NK-B" panose="02020700000000000000" pitchFamily="18" charset="-128"/>
              <a:ea typeface="UD デジタル 教科書体 NK-B" panose="02020700000000000000" pitchFamily="18" charset="-128"/>
            </a:endParaRPr>
          </a:p>
          <a:p>
            <a:r>
              <a:rPr kumimoji="1" lang="ja-JP" altLang="en-US" sz="1000" dirty="0">
                <a:latin typeface="UD デジタル 教科書体 NK-B" panose="02020700000000000000" pitchFamily="18" charset="-128"/>
                <a:ea typeface="UD デジタル 教科書体 NK-B" panose="02020700000000000000" pitchFamily="18" charset="-128"/>
              </a:rPr>
              <a:t>〇</a:t>
            </a:r>
            <a:endParaRPr kumimoji="1" lang="en-US" altLang="ja-JP" sz="1000" dirty="0">
              <a:latin typeface="UD デジタル 教科書体 NK-B" panose="02020700000000000000" pitchFamily="18" charset="-128"/>
              <a:ea typeface="UD デジタル 教科書体 NK-B" panose="02020700000000000000" pitchFamily="18" charset="-128"/>
            </a:endParaRPr>
          </a:p>
          <a:p>
            <a:endParaRPr kumimoji="1" lang="en-US" altLang="ja-JP" sz="1000" dirty="0">
              <a:latin typeface="UD デジタル 教科書体 NK-B" panose="02020700000000000000" pitchFamily="18" charset="-128"/>
              <a:ea typeface="UD デジタル 教科書体 NK-B" panose="02020700000000000000" pitchFamily="18" charset="-128"/>
            </a:endParaRPr>
          </a:p>
          <a:p>
            <a:r>
              <a:rPr kumimoji="1" lang="ja-JP" altLang="en-US" sz="1000" dirty="0">
                <a:latin typeface="UD デジタル 教科書体 NK-B" panose="02020700000000000000" pitchFamily="18" charset="-128"/>
                <a:ea typeface="UD デジタル 教科書体 NK-B" panose="02020700000000000000" pitchFamily="18" charset="-128"/>
              </a:rPr>
              <a:t>〇</a:t>
            </a:r>
            <a:endParaRPr kumimoji="1" lang="en-US" altLang="ja-JP" sz="1000" dirty="0">
              <a:latin typeface="UD デジタル 教科書体 NK-B" panose="02020700000000000000" pitchFamily="18" charset="-128"/>
              <a:ea typeface="UD デジタル 教科書体 NK-B" panose="02020700000000000000" pitchFamily="18" charset="-128"/>
            </a:endParaRPr>
          </a:p>
          <a:p>
            <a:endParaRPr kumimoji="1" lang="en-US" altLang="ja-JP" sz="1000" dirty="0">
              <a:latin typeface="UD デジタル 教科書体 NK-B" panose="02020700000000000000" pitchFamily="18" charset="-128"/>
              <a:ea typeface="UD デジタル 教科書体 NK-B" panose="02020700000000000000" pitchFamily="18" charset="-128"/>
            </a:endParaRPr>
          </a:p>
          <a:p>
            <a:endParaRPr kumimoji="1" lang="en-US" altLang="ja-JP" sz="1000" dirty="0">
              <a:latin typeface="UD デジタル 教科書体 NK-B" panose="02020700000000000000" pitchFamily="18" charset="-128"/>
              <a:ea typeface="UD デジタル 教科書体 NK-B" panose="02020700000000000000" pitchFamily="18" charset="-128"/>
            </a:endParaRPr>
          </a:p>
          <a:p>
            <a:r>
              <a:rPr kumimoji="1" lang="ja-JP" altLang="en-US" sz="1000" dirty="0">
                <a:latin typeface="UD デジタル 教科書体 NK-B" panose="02020700000000000000" pitchFamily="18" charset="-128"/>
                <a:ea typeface="UD デジタル 教科書体 NK-B" panose="02020700000000000000" pitchFamily="18" charset="-128"/>
              </a:rPr>
              <a:t>〇</a:t>
            </a:r>
            <a:endParaRPr kumimoji="1" lang="en-US" altLang="ja-JP" sz="1000" dirty="0">
              <a:latin typeface="UD デジタル 教科書体 NK-B" panose="02020700000000000000" pitchFamily="18" charset="-128"/>
              <a:ea typeface="UD デジタル 教科書体 NK-B" panose="02020700000000000000" pitchFamily="18" charset="-128"/>
            </a:endParaRPr>
          </a:p>
          <a:p>
            <a:endParaRPr kumimoji="1" lang="en-US" altLang="ja-JP" sz="1000" dirty="0">
              <a:latin typeface="UD デジタル 教科書体 NK-B" panose="02020700000000000000" pitchFamily="18" charset="-128"/>
              <a:ea typeface="UD デジタル 教科書体 NK-B" panose="02020700000000000000" pitchFamily="18" charset="-128"/>
            </a:endParaRPr>
          </a:p>
          <a:p>
            <a:r>
              <a:rPr kumimoji="1" lang="ja-JP" altLang="en-US" sz="1000" dirty="0">
                <a:latin typeface="UD デジタル 教科書体 NK-B" panose="02020700000000000000" pitchFamily="18" charset="-128"/>
                <a:ea typeface="UD デジタル 教科書体 NK-B" panose="02020700000000000000" pitchFamily="18" charset="-128"/>
              </a:rPr>
              <a:t>〇</a:t>
            </a:r>
            <a:endParaRPr kumimoji="1" lang="en-US" altLang="ja-JP" sz="1000" dirty="0">
              <a:latin typeface="UD デジタル 教科書体 NK-B" panose="02020700000000000000" pitchFamily="18" charset="-128"/>
              <a:ea typeface="UD デジタル 教科書体 NK-B" panose="02020700000000000000" pitchFamily="18" charset="-128"/>
            </a:endParaRPr>
          </a:p>
          <a:p>
            <a:endParaRPr kumimoji="1" lang="en-US" altLang="ja-JP" sz="1000" dirty="0">
              <a:latin typeface="UD デジタル 教科書体 NK-B" panose="02020700000000000000" pitchFamily="18" charset="-128"/>
              <a:ea typeface="UD デジタル 教科書体 NK-B" panose="02020700000000000000" pitchFamily="18" charset="-128"/>
            </a:endParaRPr>
          </a:p>
          <a:p>
            <a:r>
              <a:rPr kumimoji="1" lang="ja-JP" altLang="en-US" sz="1000" dirty="0">
                <a:latin typeface="UD デジタル 教科書体 NK-B" panose="02020700000000000000" pitchFamily="18" charset="-128"/>
                <a:ea typeface="UD デジタル 教科書体 NK-B" panose="02020700000000000000" pitchFamily="18" charset="-128"/>
              </a:rPr>
              <a:t>〇</a:t>
            </a:r>
            <a:endParaRPr kumimoji="1" lang="en-US" altLang="ja-JP" sz="1000" dirty="0">
              <a:latin typeface="UD デジタル 教科書体 NK-B" panose="02020700000000000000" pitchFamily="18" charset="-128"/>
              <a:ea typeface="UD デジタル 教科書体 NK-B" panose="02020700000000000000" pitchFamily="18" charset="-128"/>
            </a:endParaRPr>
          </a:p>
          <a:p>
            <a:endParaRPr kumimoji="1" lang="en-US" altLang="ja-JP" sz="1000" dirty="0">
              <a:latin typeface="UD デジタル 教科書体 NK-B" panose="02020700000000000000" pitchFamily="18" charset="-128"/>
              <a:ea typeface="UD デジタル 教科書体 NK-B" panose="02020700000000000000" pitchFamily="18" charset="-128"/>
            </a:endParaRPr>
          </a:p>
          <a:p>
            <a:r>
              <a:rPr kumimoji="1" lang="ja-JP" altLang="en-US" sz="1000" dirty="0">
                <a:latin typeface="UD デジタル 教科書体 NK-B" panose="02020700000000000000" pitchFamily="18" charset="-128"/>
                <a:ea typeface="UD デジタル 教科書体 NK-B" panose="02020700000000000000" pitchFamily="18" charset="-128"/>
              </a:rPr>
              <a:t>〇</a:t>
            </a:r>
            <a:endParaRPr kumimoji="1" lang="en-US" altLang="ja-JP" sz="1000" dirty="0">
              <a:latin typeface="UD デジタル 教科書体 NK-B" panose="02020700000000000000" pitchFamily="18" charset="-128"/>
              <a:ea typeface="UD デジタル 教科書体 NK-B" panose="02020700000000000000" pitchFamily="18" charset="-128"/>
            </a:endParaRPr>
          </a:p>
          <a:p>
            <a:endParaRPr kumimoji="1" lang="en-US" altLang="ja-JP" sz="1000" dirty="0">
              <a:latin typeface="UD デジタル 教科書体 NK-B" panose="02020700000000000000" pitchFamily="18" charset="-128"/>
              <a:ea typeface="UD デジタル 教科書体 NK-B" panose="02020700000000000000" pitchFamily="18" charset="-128"/>
            </a:endParaRPr>
          </a:p>
          <a:p>
            <a:r>
              <a:rPr kumimoji="1" lang="ja-JP" altLang="en-US" sz="1000" dirty="0">
                <a:latin typeface="UD デジタル 教科書体 NK-B" panose="02020700000000000000" pitchFamily="18" charset="-128"/>
                <a:ea typeface="UD デジタル 教科書体 NK-B" panose="02020700000000000000" pitchFamily="18" charset="-128"/>
              </a:rPr>
              <a:t>〇</a:t>
            </a:r>
            <a:endParaRPr kumimoji="1" lang="en-US" altLang="ja-JP" sz="1000" dirty="0">
              <a:latin typeface="UD デジタル 教科書体 NK-B" panose="02020700000000000000" pitchFamily="18" charset="-128"/>
              <a:ea typeface="UD デジタル 教科書体 NK-B" panose="02020700000000000000" pitchFamily="18" charset="-128"/>
            </a:endParaRPr>
          </a:p>
        </p:txBody>
      </p:sp>
      <p:sp>
        <p:nvSpPr>
          <p:cNvPr id="11" name="テキスト ボックス 10">
            <a:extLst>
              <a:ext uri="{FF2B5EF4-FFF2-40B4-BE49-F238E27FC236}">
                <a16:creationId xmlns:a16="http://schemas.microsoft.com/office/drawing/2014/main" id="{9F4EB17E-5C85-EEAB-FEDF-FEC8A055FE6B}"/>
              </a:ext>
            </a:extLst>
          </p:cNvPr>
          <p:cNvSpPr txBox="1"/>
          <p:nvPr/>
        </p:nvSpPr>
        <p:spPr>
          <a:xfrm>
            <a:off x="8552329" y="2945096"/>
            <a:ext cx="2720148" cy="2446824"/>
          </a:xfrm>
          <a:prstGeom prst="rect">
            <a:avLst/>
          </a:prstGeom>
          <a:noFill/>
        </p:spPr>
        <p:txBody>
          <a:bodyPr wrap="square" rtlCol="0">
            <a:spAutoFit/>
          </a:bodyPr>
          <a:lstStyle/>
          <a:p>
            <a:r>
              <a:rPr kumimoji="1" lang="ja-JP" altLang="en-US" sz="1000" dirty="0">
                <a:latin typeface="UD デジタル 教科書体 NK-B" panose="02020700000000000000" pitchFamily="18" charset="-128"/>
                <a:ea typeface="UD デジタル 教科書体 NK-B" panose="02020700000000000000" pitchFamily="18" charset="-128"/>
              </a:rPr>
              <a:t>　　　　　　　　　　　　 〇　　　　　　　　　　　　〇</a:t>
            </a:r>
            <a:endParaRPr kumimoji="1" lang="en-US" altLang="ja-JP" sz="1000" dirty="0">
              <a:latin typeface="UD デジタル 教科書体 NK-B" panose="02020700000000000000" pitchFamily="18" charset="-128"/>
              <a:ea typeface="UD デジタル 教科書体 NK-B" panose="02020700000000000000" pitchFamily="18" charset="-128"/>
            </a:endParaRPr>
          </a:p>
          <a:p>
            <a:r>
              <a:rPr kumimoji="1" lang="ja-JP" altLang="en-US" sz="1000" dirty="0">
                <a:latin typeface="UD デジタル 教科書体 NK-B" panose="02020700000000000000" pitchFamily="18" charset="-128"/>
                <a:ea typeface="UD デジタル 教科書体 NK-B" panose="02020700000000000000" pitchFamily="18" charset="-128"/>
              </a:rPr>
              <a:t>　　　　　　　　　　　　 〇</a:t>
            </a:r>
            <a:endParaRPr kumimoji="1" lang="en-US" altLang="ja-JP" sz="1000" dirty="0">
              <a:latin typeface="UD デジタル 教科書体 NK-B" panose="02020700000000000000" pitchFamily="18" charset="-128"/>
              <a:ea typeface="UD デジタル 教科書体 NK-B" panose="02020700000000000000" pitchFamily="18" charset="-128"/>
            </a:endParaRPr>
          </a:p>
          <a:p>
            <a:r>
              <a:rPr kumimoji="1" lang="ja-JP" altLang="en-US" sz="1000" dirty="0">
                <a:latin typeface="UD デジタル 教科書体 NK-B" panose="02020700000000000000" pitchFamily="18" charset="-128"/>
                <a:ea typeface="UD デジタル 教科書体 NK-B" panose="02020700000000000000" pitchFamily="18" charset="-128"/>
              </a:rPr>
              <a:t>　　　　　　　　　　　  〇</a:t>
            </a:r>
            <a:endParaRPr kumimoji="1" lang="en-US" altLang="ja-JP" sz="1000" dirty="0">
              <a:latin typeface="UD デジタル 教科書体 NK-B" panose="02020700000000000000" pitchFamily="18" charset="-128"/>
              <a:ea typeface="UD デジタル 教科書体 NK-B" panose="02020700000000000000" pitchFamily="18" charset="-128"/>
            </a:endParaRPr>
          </a:p>
          <a:p>
            <a:r>
              <a:rPr kumimoji="1" lang="ja-JP" altLang="en-US" sz="1000" dirty="0">
                <a:latin typeface="UD デジタル 教科書体 NK-B" panose="02020700000000000000" pitchFamily="18" charset="-128"/>
                <a:ea typeface="UD デジタル 教科書体 NK-B" panose="02020700000000000000" pitchFamily="18" charset="-128"/>
              </a:rPr>
              <a:t>　　　　　　　　　　　　〇</a:t>
            </a:r>
            <a:endParaRPr kumimoji="1" lang="en-US" altLang="ja-JP" sz="1000" dirty="0">
              <a:latin typeface="UD デジタル 教科書体 NK-B" panose="02020700000000000000" pitchFamily="18" charset="-128"/>
              <a:ea typeface="UD デジタル 教科書体 NK-B" panose="02020700000000000000" pitchFamily="18" charset="-128"/>
            </a:endParaRPr>
          </a:p>
          <a:p>
            <a:endParaRPr kumimoji="1" lang="en-US" altLang="ja-JP" sz="800" dirty="0">
              <a:latin typeface="UD デジタル 教科書体 NK-B" panose="02020700000000000000" pitchFamily="18" charset="-128"/>
              <a:ea typeface="UD デジタル 教科書体 NK-B" panose="02020700000000000000" pitchFamily="18" charset="-128"/>
            </a:endParaRPr>
          </a:p>
          <a:p>
            <a:r>
              <a:rPr kumimoji="1" lang="ja-JP" altLang="en-US" sz="800" dirty="0">
                <a:latin typeface="UD デジタル 教科書体 NK-B" panose="02020700000000000000" pitchFamily="18" charset="-128"/>
                <a:ea typeface="UD デジタル 教科書体 NK-B" panose="02020700000000000000" pitchFamily="18" charset="-128"/>
              </a:rPr>
              <a:t>　</a:t>
            </a:r>
            <a:endParaRPr kumimoji="1" lang="en-US" altLang="ja-JP" sz="800" dirty="0">
              <a:latin typeface="UD デジタル 教科書体 NK-B" panose="02020700000000000000" pitchFamily="18" charset="-128"/>
              <a:ea typeface="UD デジタル 教科書体 NK-B" panose="02020700000000000000" pitchFamily="18" charset="-128"/>
            </a:endParaRPr>
          </a:p>
          <a:p>
            <a:endParaRPr kumimoji="1" lang="en-US" altLang="ja-JP" sz="1100" dirty="0">
              <a:latin typeface="UD デジタル 教科書体 NK-B" panose="02020700000000000000" pitchFamily="18" charset="-128"/>
              <a:ea typeface="UD デジタル 教科書体 NK-B" panose="02020700000000000000" pitchFamily="18" charset="-128"/>
            </a:endParaRPr>
          </a:p>
          <a:p>
            <a:r>
              <a:rPr kumimoji="1" lang="ja-JP" altLang="en-US" sz="1100" dirty="0">
                <a:latin typeface="UD デジタル 教科書体 NK-B" panose="02020700000000000000" pitchFamily="18" charset="-128"/>
                <a:ea typeface="UD デジタル 教科書体 NK-B" panose="02020700000000000000" pitchFamily="18" charset="-128"/>
              </a:rPr>
              <a:t>〇</a:t>
            </a:r>
            <a:endParaRPr kumimoji="1" lang="en-US" altLang="ja-JP" sz="1100" dirty="0">
              <a:latin typeface="UD デジタル 教科書体 NK-B" panose="02020700000000000000" pitchFamily="18" charset="-128"/>
              <a:ea typeface="UD デジタル 教科書体 NK-B" panose="02020700000000000000" pitchFamily="18" charset="-128"/>
            </a:endParaRPr>
          </a:p>
          <a:p>
            <a:endParaRPr kumimoji="1" lang="en-US" altLang="ja-JP" sz="1100" dirty="0">
              <a:latin typeface="UD デジタル 教科書体 NK-B" panose="02020700000000000000" pitchFamily="18" charset="-128"/>
              <a:ea typeface="UD デジタル 教科書体 NK-B" panose="02020700000000000000" pitchFamily="18" charset="-128"/>
            </a:endParaRPr>
          </a:p>
          <a:p>
            <a:endParaRPr kumimoji="1" lang="en-US" altLang="ja-JP" sz="1100" dirty="0">
              <a:latin typeface="UD デジタル 教科書体 NK-B" panose="02020700000000000000" pitchFamily="18" charset="-128"/>
              <a:ea typeface="UD デジタル 教科書体 NK-B" panose="02020700000000000000" pitchFamily="18" charset="-128"/>
            </a:endParaRPr>
          </a:p>
          <a:p>
            <a:r>
              <a:rPr kumimoji="1" lang="ja-JP" altLang="en-US" sz="1100" dirty="0">
                <a:latin typeface="UD デジタル 教科書体 NK-B" panose="02020700000000000000" pitchFamily="18" charset="-128"/>
                <a:ea typeface="UD デジタル 教科書体 NK-B" panose="02020700000000000000" pitchFamily="18" charset="-128"/>
              </a:rPr>
              <a:t>〇</a:t>
            </a:r>
            <a:endParaRPr kumimoji="1" lang="en-US" altLang="ja-JP" sz="1100" dirty="0">
              <a:latin typeface="UD デジタル 教科書体 NK-B" panose="02020700000000000000" pitchFamily="18" charset="-128"/>
              <a:ea typeface="UD デジタル 教科書体 NK-B" panose="02020700000000000000" pitchFamily="18" charset="-128"/>
            </a:endParaRPr>
          </a:p>
          <a:p>
            <a:endParaRPr kumimoji="1" lang="en-US" altLang="ja-JP" sz="1100" dirty="0">
              <a:latin typeface="UD デジタル 教科書体 NK-B" panose="02020700000000000000" pitchFamily="18" charset="-128"/>
              <a:ea typeface="UD デジタル 教科書体 NK-B" panose="02020700000000000000" pitchFamily="18" charset="-128"/>
            </a:endParaRPr>
          </a:p>
          <a:p>
            <a:r>
              <a:rPr kumimoji="1" lang="ja-JP" altLang="en-US" sz="1100" dirty="0">
                <a:latin typeface="UD デジタル 教科書体 NK-B" panose="02020700000000000000" pitchFamily="18" charset="-128"/>
                <a:ea typeface="UD デジタル 教科書体 NK-B" panose="02020700000000000000" pitchFamily="18" charset="-128"/>
              </a:rPr>
              <a:t>〇</a:t>
            </a:r>
            <a:endParaRPr kumimoji="1" lang="en-US" altLang="ja-JP" sz="1100" dirty="0">
              <a:latin typeface="UD デジタル 教科書体 NK-B" panose="02020700000000000000" pitchFamily="18" charset="-128"/>
              <a:ea typeface="UD デジタル 教科書体 NK-B" panose="02020700000000000000" pitchFamily="18" charset="-128"/>
            </a:endParaRPr>
          </a:p>
          <a:p>
            <a:endParaRPr kumimoji="1" lang="en-US" altLang="ja-JP" sz="1000" dirty="0">
              <a:latin typeface="UD デジタル 教科書体 NK-B" panose="02020700000000000000" pitchFamily="18" charset="-128"/>
              <a:ea typeface="UD デジタル 教科書体 NK-B" panose="02020700000000000000" pitchFamily="18" charset="-128"/>
            </a:endParaRPr>
          </a:p>
          <a:p>
            <a:r>
              <a:rPr kumimoji="1" lang="ja-JP" altLang="en-US" sz="1000" dirty="0">
                <a:latin typeface="UD デジタル 教科書体 NK-B" panose="02020700000000000000" pitchFamily="18" charset="-128"/>
                <a:ea typeface="UD デジタル 教科書体 NK-B" panose="02020700000000000000" pitchFamily="18" charset="-128"/>
              </a:rPr>
              <a:t>　　　</a:t>
            </a:r>
            <a:endParaRPr kumimoji="1" lang="en-US" altLang="ja-JP" sz="1000" dirty="0">
              <a:latin typeface="UD デジタル 教科書体 NK-B" panose="02020700000000000000" pitchFamily="18" charset="-128"/>
              <a:ea typeface="UD デジタル 教科書体 NK-B" panose="02020700000000000000" pitchFamily="18" charset="-128"/>
            </a:endParaRPr>
          </a:p>
        </p:txBody>
      </p:sp>
      <p:sp>
        <p:nvSpPr>
          <p:cNvPr id="13" name="テキスト ボックス 12">
            <a:extLst>
              <a:ext uri="{FF2B5EF4-FFF2-40B4-BE49-F238E27FC236}">
                <a16:creationId xmlns:a16="http://schemas.microsoft.com/office/drawing/2014/main" id="{D47A2393-F60E-079D-51F4-A1815152D987}"/>
              </a:ext>
            </a:extLst>
          </p:cNvPr>
          <p:cNvSpPr txBox="1"/>
          <p:nvPr/>
        </p:nvSpPr>
        <p:spPr>
          <a:xfrm>
            <a:off x="5452959" y="1927497"/>
            <a:ext cx="957942" cy="369332"/>
          </a:xfrm>
          <a:prstGeom prst="rect">
            <a:avLst/>
          </a:prstGeom>
          <a:noFill/>
        </p:spPr>
        <p:txBody>
          <a:bodyPr wrap="square" rtlCol="0">
            <a:spAutoFit/>
          </a:bodyPr>
          <a:lstStyle/>
          <a:p>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=3</a:t>
            </a:r>
            <a:endPar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4" name="テキスト ボックス 13">
            <a:extLst>
              <a:ext uri="{FF2B5EF4-FFF2-40B4-BE49-F238E27FC236}">
                <a16:creationId xmlns:a16="http://schemas.microsoft.com/office/drawing/2014/main" id="{9962727F-4606-7692-09B8-D71E35F1952A}"/>
              </a:ext>
            </a:extLst>
          </p:cNvPr>
          <p:cNvSpPr txBox="1"/>
          <p:nvPr/>
        </p:nvSpPr>
        <p:spPr>
          <a:xfrm>
            <a:off x="4487476" y="2296829"/>
            <a:ext cx="1828800" cy="307777"/>
          </a:xfrm>
          <a:prstGeom prst="rect">
            <a:avLst/>
          </a:prstGeom>
          <a:noFill/>
        </p:spPr>
        <p:txBody>
          <a:bodyPr wrap="square" rtlCol="0">
            <a:spAutoFit/>
          </a:bodyPr>
          <a:lstStyle/>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ハタ　ヤスコ</a:t>
            </a:r>
          </a:p>
        </p:txBody>
      </p:sp>
      <p:sp>
        <p:nvSpPr>
          <p:cNvPr id="15" name="テキスト ボックス 14">
            <a:extLst>
              <a:ext uri="{FF2B5EF4-FFF2-40B4-BE49-F238E27FC236}">
                <a16:creationId xmlns:a16="http://schemas.microsoft.com/office/drawing/2014/main" id="{283E688F-7BE6-E90F-C7B1-53482A173F9A}"/>
              </a:ext>
            </a:extLst>
          </p:cNvPr>
          <p:cNvSpPr txBox="1"/>
          <p:nvPr/>
        </p:nvSpPr>
        <p:spPr>
          <a:xfrm>
            <a:off x="9090212" y="2681728"/>
            <a:ext cx="2005533" cy="338554"/>
          </a:xfrm>
          <a:prstGeom prst="rect">
            <a:avLst/>
          </a:prstGeom>
          <a:noFill/>
        </p:spPr>
        <p:txBody>
          <a:bodyPr wrap="square" rtlCol="0">
            <a:spAutoFit/>
          </a:bodyPr>
          <a:lstStyle/>
          <a:p>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047</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378</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4611</a:t>
            </a:r>
            <a:endPar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6" name="テキスト ボックス 15">
            <a:extLst>
              <a:ext uri="{FF2B5EF4-FFF2-40B4-BE49-F238E27FC236}">
                <a16:creationId xmlns:a16="http://schemas.microsoft.com/office/drawing/2014/main" id="{678C91B0-99A6-D999-8F07-5D59BFD880BC}"/>
              </a:ext>
            </a:extLst>
          </p:cNvPr>
          <p:cNvSpPr txBox="1"/>
          <p:nvPr/>
        </p:nvSpPr>
        <p:spPr>
          <a:xfrm>
            <a:off x="9009529" y="5104839"/>
            <a:ext cx="2166898" cy="369332"/>
          </a:xfrm>
          <a:prstGeom prst="rect">
            <a:avLst/>
          </a:prstGeom>
          <a:noFill/>
        </p:spPr>
        <p:txBody>
          <a:bodyPr wrap="square" rtlCol="0">
            <a:spAutoFit/>
          </a:bodyPr>
          <a:lstStyle/>
          <a:p>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具体的に書く</a:t>
            </a:r>
          </a:p>
        </p:txBody>
      </p:sp>
      <p:sp>
        <p:nvSpPr>
          <p:cNvPr id="17" name="テキスト ボックス 16">
            <a:extLst>
              <a:ext uri="{FF2B5EF4-FFF2-40B4-BE49-F238E27FC236}">
                <a16:creationId xmlns:a16="http://schemas.microsoft.com/office/drawing/2014/main" id="{30AA91B6-9A85-A76A-001C-3D47697C14A1}"/>
              </a:ext>
            </a:extLst>
          </p:cNvPr>
          <p:cNvSpPr txBox="1"/>
          <p:nvPr/>
        </p:nvSpPr>
        <p:spPr>
          <a:xfrm>
            <a:off x="487826" y="1877820"/>
            <a:ext cx="3589837" cy="1989649"/>
          </a:xfrm>
          <a:prstGeom prst="rect">
            <a:avLst/>
          </a:prstGeom>
          <a:noFill/>
        </p:spPr>
        <p:txBody>
          <a:bodyPr wrap="square" rtlCol="0">
            <a:spAutoFit/>
          </a:bodyPr>
          <a:lstStyle/>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間違いの多い箇所</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1</a:t>
            </a:r>
            <a:r>
              <a:rPr kumimoji="1" lang="ja-JP" altLang="en-US" sz="2400" dirty="0">
                <a:latin typeface="UD デジタル 教科書体 NK-B" panose="02020700000000000000" pitchFamily="18" charset="-128"/>
                <a:ea typeface="UD デジタル 教科書体 NK-B" panose="02020700000000000000" pitchFamily="18" charset="-128"/>
              </a:rPr>
              <a:t>位　出産予定日間違い</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2</a:t>
            </a:r>
            <a:r>
              <a:rPr kumimoji="1" lang="ja-JP" altLang="en-US" sz="2400" dirty="0">
                <a:latin typeface="UD デジタル 教科書体 NK-B" panose="02020700000000000000" pitchFamily="18" charset="-128"/>
                <a:ea typeface="UD デジタル 教科書体 NK-B" panose="02020700000000000000" pitchFamily="18" charset="-128"/>
              </a:rPr>
              <a:t>位　空欄、チェック未記入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3</a:t>
            </a:r>
            <a:r>
              <a:rPr kumimoji="1" lang="ja-JP" altLang="en-US" sz="2400" dirty="0">
                <a:latin typeface="UD デジタル 教科書体 NK-B" panose="02020700000000000000" pitchFamily="18" charset="-128"/>
                <a:ea typeface="UD デジタル 教科書体 NK-B" panose="02020700000000000000" pitchFamily="18" charset="-128"/>
              </a:rPr>
              <a:t>位　電話番号未記入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4</a:t>
            </a:r>
            <a:r>
              <a:rPr kumimoji="1" lang="ja-JP" altLang="en-US" sz="2400" dirty="0">
                <a:latin typeface="UD デジタル 教科書体 NK-B" panose="02020700000000000000" pitchFamily="18" charset="-128"/>
                <a:ea typeface="UD デジタル 教科書体 NK-B" panose="02020700000000000000" pitchFamily="18" charset="-128"/>
              </a:rPr>
              <a:t>位　フリガナ未記入</a:t>
            </a:r>
          </a:p>
        </p:txBody>
      </p:sp>
      <p:sp>
        <p:nvSpPr>
          <p:cNvPr id="18" name="テキスト ボックス 17">
            <a:extLst>
              <a:ext uri="{FF2B5EF4-FFF2-40B4-BE49-F238E27FC236}">
                <a16:creationId xmlns:a16="http://schemas.microsoft.com/office/drawing/2014/main" id="{8E78E149-251E-E6B3-E21C-5B95E8FA992F}"/>
              </a:ext>
            </a:extLst>
          </p:cNvPr>
          <p:cNvSpPr txBox="1"/>
          <p:nvPr/>
        </p:nvSpPr>
        <p:spPr>
          <a:xfrm>
            <a:off x="487826" y="4080403"/>
            <a:ext cx="3718560" cy="2308324"/>
          </a:xfrm>
          <a:prstGeom prst="rect">
            <a:avLst/>
          </a:prstGeom>
          <a:noFill/>
        </p:spPr>
        <p:txBody>
          <a:bodyPr wrap="square" rtlCol="0">
            <a:spAutoFit/>
          </a:bodyPr>
          <a:lstStyle/>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対策</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歯科医師が</a:t>
            </a:r>
            <a:r>
              <a:rPr kumimoji="1" lang="ja-JP" altLang="en-US" sz="2400" dirty="0">
                <a:latin typeface="UD デジタル 教科書体 NK-B" panose="02020700000000000000" pitchFamily="18" charset="-128"/>
                <a:ea typeface="UD デジタル 教科書体 NK-B" panose="02020700000000000000" pitchFamily="18" charset="-128"/>
              </a:rPr>
              <a:t>医療面接時に</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患者と対話しながら項目をチェックすること</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ここを間違うのは歯科医師が見落としたから</a:t>
            </a:r>
          </a:p>
        </p:txBody>
      </p:sp>
      <p:sp>
        <p:nvSpPr>
          <p:cNvPr id="2" name="テキスト ボックス 1">
            <a:extLst>
              <a:ext uri="{FF2B5EF4-FFF2-40B4-BE49-F238E27FC236}">
                <a16:creationId xmlns:a16="http://schemas.microsoft.com/office/drawing/2014/main" id="{D8D937E6-07DD-BF3E-6E0F-B8F6ED02B80C}"/>
              </a:ext>
            </a:extLst>
          </p:cNvPr>
          <p:cNvSpPr txBox="1"/>
          <p:nvPr/>
        </p:nvSpPr>
        <p:spPr>
          <a:xfrm>
            <a:off x="3177661" y="2618981"/>
            <a:ext cx="9392481" cy="2308324"/>
          </a:xfrm>
          <a:prstGeom prst="rect">
            <a:avLst/>
          </a:prstGeom>
          <a:noFill/>
        </p:spPr>
        <p:txBody>
          <a:bodyPr wrap="square" rtlCol="0">
            <a:spAutoFit/>
          </a:bodyPr>
          <a:lstStyle/>
          <a:p>
            <a:r>
              <a:rPr kumimoji="1" lang="ja-JP" altLang="en-US" sz="7200" dirty="0">
                <a:solidFill>
                  <a:srgbClr val="FF0000"/>
                </a:solidFill>
                <a:latin typeface="UD デジタル 教科書体 NK-B" panose="02020700000000000000" pitchFamily="18" charset="-128"/>
                <a:ea typeface="UD デジタル 教科書体 NK-B" panose="02020700000000000000" pitchFamily="18" charset="-128"/>
              </a:rPr>
              <a:t>出産予定日と受診日は同じにならないはず</a:t>
            </a:r>
          </a:p>
        </p:txBody>
      </p:sp>
    </p:spTree>
    <p:extLst>
      <p:ext uri="{BB962C8B-B14F-4D97-AF65-F5344CB8AC3E}">
        <p14:creationId xmlns:p14="http://schemas.microsoft.com/office/powerpoint/2010/main" val="192341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Effect transition="in" filter="fade">
                                      <p:cBhvr>
                                        <p:cTn id="28" dur="1000"/>
                                        <p:tgtEl>
                                          <p:spTgt spid="16">
                                            <p:txEl>
                                              <p:pRg st="0" end="0"/>
                                            </p:txEl>
                                          </p:spTgt>
                                        </p:tgtEl>
                                      </p:cBhvr>
                                    </p:animEffect>
                                    <p:anim calcmode="lin" valueType="num">
                                      <p:cBhvr>
                                        <p:cTn id="29"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188ACCB-029C-AE69-F3BB-25BBB3F3A4FB}"/>
              </a:ext>
            </a:extLst>
          </p:cNvPr>
          <p:cNvPicPr>
            <a:picLocks noChangeAspect="1"/>
          </p:cNvPicPr>
          <p:nvPr/>
        </p:nvPicPr>
        <p:blipFill>
          <a:blip r:embed="rId2"/>
          <a:stretch>
            <a:fillRect/>
          </a:stretch>
        </p:blipFill>
        <p:spPr>
          <a:xfrm>
            <a:off x="3095403" y="0"/>
            <a:ext cx="8962207" cy="6606754"/>
          </a:xfrm>
          <a:prstGeom prst="rect">
            <a:avLst/>
          </a:prstGeom>
        </p:spPr>
      </p:pic>
      <p:sp>
        <p:nvSpPr>
          <p:cNvPr id="4" name="テキスト ボックス 3">
            <a:extLst>
              <a:ext uri="{FF2B5EF4-FFF2-40B4-BE49-F238E27FC236}">
                <a16:creationId xmlns:a16="http://schemas.microsoft.com/office/drawing/2014/main" id="{E95B9357-7A81-2303-2A24-B572A414CF0F}"/>
              </a:ext>
            </a:extLst>
          </p:cNvPr>
          <p:cNvSpPr txBox="1"/>
          <p:nvPr/>
        </p:nvSpPr>
        <p:spPr>
          <a:xfrm>
            <a:off x="3755923" y="540774"/>
            <a:ext cx="4060722" cy="738664"/>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    </a:t>
            </a:r>
            <a:r>
              <a:rPr kumimoji="1" lang="en-US" altLang="ja-JP" sz="1400" dirty="0">
                <a:latin typeface="UD デジタル 教科書体 NK-B" panose="02020700000000000000" pitchFamily="18" charset="-128"/>
                <a:ea typeface="UD デジタル 教科書体 NK-B" panose="02020700000000000000" pitchFamily="18" charset="-128"/>
              </a:rPr>
              <a:t>3</a:t>
            </a:r>
            <a:r>
              <a:rPr kumimoji="1" lang="ja-JP" altLang="en-US" sz="1400" dirty="0">
                <a:latin typeface="UD デジタル 教科書体 NK-B" panose="02020700000000000000" pitchFamily="18" charset="-128"/>
                <a:ea typeface="UD デジタル 教科書体 NK-B" panose="02020700000000000000" pitchFamily="18" charset="-128"/>
              </a:rPr>
              <a:t>  </a:t>
            </a:r>
            <a:r>
              <a:rPr kumimoji="1" lang="en-US" altLang="ja-JP" sz="1400" dirty="0">
                <a:latin typeface="UD デジタル 教科書体 NK-B" panose="02020700000000000000" pitchFamily="18" charset="-128"/>
                <a:ea typeface="UD デジタル 教科書体 NK-B" panose="02020700000000000000" pitchFamily="18" charset="-128"/>
              </a:rPr>
              <a:t>3</a:t>
            </a:r>
            <a:r>
              <a:rPr kumimoji="1" lang="ja-JP" altLang="en-US" sz="1400" dirty="0">
                <a:latin typeface="UD デジタル 教科書体 NK-B" panose="02020700000000000000" pitchFamily="18" charset="-128"/>
                <a:ea typeface="UD デジタル 教科書体 NK-B" panose="02020700000000000000" pitchFamily="18" charset="-128"/>
              </a:rPr>
              <a:t>  </a:t>
            </a:r>
            <a:r>
              <a:rPr kumimoji="1" lang="en-US" altLang="ja-JP" sz="1400" dirty="0">
                <a:latin typeface="UD デジタル 教科書体 NK-B" panose="02020700000000000000" pitchFamily="18" charset="-128"/>
                <a:ea typeface="UD デジタル 教科書体 NK-B" panose="02020700000000000000" pitchFamily="18" charset="-128"/>
              </a:rPr>
              <a:t>2</a:t>
            </a:r>
            <a:r>
              <a:rPr kumimoji="1" lang="ja-JP" altLang="en-US" sz="1400" dirty="0">
                <a:latin typeface="UD デジタル 教科書体 NK-B" panose="02020700000000000000" pitchFamily="18" charset="-128"/>
                <a:ea typeface="UD デジタル 教科書体 NK-B" panose="02020700000000000000" pitchFamily="18" charset="-128"/>
              </a:rPr>
              <a:t>   </a:t>
            </a:r>
            <a:r>
              <a:rPr kumimoji="1" lang="en-US" altLang="ja-JP" sz="1400" dirty="0">
                <a:latin typeface="UD デジタル 教科書体 NK-B" panose="02020700000000000000" pitchFamily="18" charset="-128"/>
                <a:ea typeface="UD デジタル 教科書体 NK-B" panose="02020700000000000000" pitchFamily="18" charset="-128"/>
              </a:rPr>
              <a:t>3</a:t>
            </a:r>
            <a:r>
              <a:rPr kumimoji="1" lang="ja-JP" altLang="en-US" sz="1400" dirty="0">
                <a:latin typeface="UD デジタル 教科書体 NK-B" panose="02020700000000000000" pitchFamily="18" charset="-128"/>
                <a:ea typeface="UD デジタル 教科書体 NK-B" panose="02020700000000000000" pitchFamily="18" charset="-128"/>
              </a:rPr>
              <a:t>  </a:t>
            </a:r>
            <a:r>
              <a:rPr kumimoji="1" lang="en-US" altLang="ja-JP" sz="1400" dirty="0">
                <a:latin typeface="UD デジタル 教科書体 NK-B" panose="02020700000000000000" pitchFamily="18" charset="-128"/>
                <a:ea typeface="UD デジタル 教科書体 NK-B" panose="02020700000000000000" pitchFamily="18" charset="-128"/>
              </a:rPr>
              <a:t>1</a:t>
            </a:r>
            <a:r>
              <a:rPr kumimoji="1" lang="ja-JP" altLang="en-US" sz="1400" dirty="0">
                <a:latin typeface="UD デジタル 教科書体 NK-B" panose="02020700000000000000" pitchFamily="18" charset="-128"/>
                <a:ea typeface="UD デジタル 教科書体 NK-B" panose="02020700000000000000" pitchFamily="18" charset="-128"/>
              </a:rPr>
              <a:t>  </a:t>
            </a:r>
            <a:r>
              <a:rPr kumimoji="1" lang="en-US" altLang="ja-JP" sz="1400" dirty="0">
                <a:latin typeface="UD デジタル 教科書体 NK-B" panose="02020700000000000000" pitchFamily="18" charset="-128"/>
                <a:ea typeface="UD デジタル 教科書体 NK-B" panose="02020700000000000000" pitchFamily="18" charset="-128"/>
              </a:rPr>
              <a:t>1</a:t>
            </a:r>
            <a:r>
              <a:rPr kumimoji="1" lang="ja-JP" altLang="en-US" sz="1400" dirty="0">
                <a:latin typeface="UD デジタル 教科書体 NK-B" panose="02020700000000000000" pitchFamily="18" charset="-128"/>
                <a:ea typeface="UD デジタル 教科書体 NK-B" panose="02020700000000000000" pitchFamily="18" charset="-128"/>
              </a:rPr>
              <a:t>   </a:t>
            </a:r>
            <a:r>
              <a:rPr kumimoji="1" lang="en-US" altLang="ja-JP" sz="1400" dirty="0">
                <a:latin typeface="UD デジタル 教科書体 NK-B" panose="02020700000000000000" pitchFamily="18" charset="-128"/>
                <a:ea typeface="UD デジタル 教科書体 NK-B" panose="02020700000000000000" pitchFamily="18" charset="-128"/>
              </a:rPr>
              <a:t>1</a:t>
            </a:r>
            <a:r>
              <a:rPr kumimoji="1" lang="ja-JP" altLang="en-US" sz="1400" dirty="0">
                <a:latin typeface="UD デジタル 教科書体 NK-B" panose="02020700000000000000" pitchFamily="18" charset="-128"/>
                <a:ea typeface="UD デジタル 教科書体 NK-B" panose="02020700000000000000" pitchFamily="18" charset="-128"/>
              </a:rPr>
              <a:t>  ー  ー ー  </a:t>
            </a:r>
            <a:r>
              <a:rPr kumimoji="1" lang="en-US" altLang="ja-JP" sz="1400" dirty="0">
                <a:latin typeface="UD デジタル 教科書体 NK-B" panose="02020700000000000000" pitchFamily="18" charset="-128"/>
                <a:ea typeface="UD デジタル 教科書体 NK-B" panose="02020700000000000000" pitchFamily="18" charset="-128"/>
              </a:rPr>
              <a:t>1</a:t>
            </a:r>
            <a:r>
              <a:rPr kumimoji="1" lang="ja-JP" altLang="en-US" sz="1400" dirty="0">
                <a:latin typeface="UD デジタル 教科書体 NK-B" panose="02020700000000000000" pitchFamily="18" charset="-128"/>
                <a:ea typeface="UD デジタル 教科書体 NK-B" panose="02020700000000000000" pitchFamily="18" charset="-128"/>
              </a:rPr>
              <a:t>   </a:t>
            </a:r>
            <a:r>
              <a:rPr kumimoji="1" lang="en-US" altLang="ja-JP" sz="1400" dirty="0">
                <a:latin typeface="UD デジタル 教科書体 NK-B" panose="02020700000000000000" pitchFamily="18" charset="-128"/>
                <a:ea typeface="UD デジタル 教科書体 NK-B" panose="02020700000000000000" pitchFamily="18" charset="-128"/>
              </a:rPr>
              <a:t>3</a:t>
            </a:r>
            <a:r>
              <a:rPr kumimoji="1" lang="ja-JP" altLang="en-US" sz="1400" dirty="0">
                <a:latin typeface="UD デジタル 教科書体 NK-B" panose="02020700000000000000" pitchFamily="18" charset="-128"/>
                <a:ea typeface="UD デジタル 教科書体 NK-B" panose="02020700000000000000" pitchFamily="18" charset="-128"/>
              </a:rPr>
              <a:t>  </a:t>
            </a:r>
            <a:r>
              <a:rPr kumimoji="1" lang="en-US" altLang="ja-JP" sz="1400" dirty="0">
                <a:latin typeface="UD デジタル 教科書体 NK-B" panose="02020700000000000000" pitchFamily="18" charset="-128"/>
                <a:ea typeface="UD デジタル 教科書体 NK-B" panose="02020700000000000000" pitchFamily="18" charset="-128"/>
              </a:rPr>
              <a:t>6</a:t>
            </a:r>
            <a:r>
              <a:rPr kumimoji="1" lang="ja-JP" altLang="en-US" sz="1400" dirty="0">
                <a:latin typeface="UD デジタル 教科書体 NK-B" panose="02020700000000000000" pitchFamily="18" charset="-128"/>
                <a:ea typeface="UD デジタル 教科書体 NK-B" panose="02020700000000000000" pitchFamily="18" charset="-128"/>
              </a:rPr>
              <a:t>  </a:t>
            </a:r>
            <a:r>
              <a:rPr kumimoji="1" lang="en-US" altLang="ja-JP" sz="1400" dirty="0">
                <a:latin typeface="UD デジタル 教科書体 NK-B" panose="02020700000000000000" pitchFamily="18" charset="-128"/>
                <a:ea typeface="UD デジタル 教科書体 NK-B" panose="02020700000000000000" pitchFamily="18" charset="-128"/>
              </a:rPr>
              <a:t>3</a:t>
            </a:r>
          </a:p>
          <a:p>
            <a:endParaRPr kumimoji="1" lang="en-US" altLang="ja-JP" sz="14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    １  １   </a:t>
            </a:r>
            <a:r>
              <a:rPr kumimoji="1" lang="en-US" altLang="ja-JP" sz="1400" dirty="0">
                <a:latin typeface="UD デジタル 教科書体 NK-B" panose="02020700000000000000" pitchFamily="18" charset="-128"/>
                <a:ea typeface="UD デジタル 教科書体 NK-B" panose="02020700000000000000" pitchFamily="18" charset="-128"/>
              </a:rPr>
              <a:t>E</a:t>
            </a:r>
            <a:r>
              <a:rPr kumimoji="1" lang="ja-JP" altLang="en-US" sz="1400" dirty="0">
                <a:latin typeface="UD デジタル 教科書体 NK-B" panose="02020700000000000000" pitchFamily="18" charset="-128"/>
                <a:ea typeface="UD デジタル 教科書体 NK-B" panose="02020700000000000000" pitchFamily="18" charset="-128"/>
              </a:rPr>
              <a:t>  １  ー  ー  １  １   １  ３  ３  </a:t>
            </a:r>
            <a:r>
              <a:rPr kumimoji="1" lang="en-US" altLang="ja-JP" sz="1400" dirty="0">
                <a:latin typeface="UD デジタル 教科書体 NK-B" panose="02020700000000000000" pitchFamily="18" charset="-128"/>
                <a:ea typeface="UD デジタル 教科書体 NK-B" panose="02020700000000000000" pitchFamily="18" charset="-128"/>
              </a:rPr>
              <a:t>E</a:t>
            </a:r>
            <a:r>
              <a:rPr kumimoji="1" lang="ja-JP" altLang="en-US" sz="1400" dirty="0">
                <a:latin typeface="UD デジタル 教科書体 NK-B" panose="02020700000000000000" pitchFamily="18" charset="-128"/>
                <a:ea typeface="UD デジタル 教科書体 NK-B" panose="02020700000000000000" pitchFamily="18" charset="-128"/>
              </a:rPr>
              <a:t>   ２  ３</a:t>
            </a:r>
          </a:p>
        </p:txBody>
      </p:sp>
      <p:sp>
        <p:nvSpPr>
          <p:cNvPr id="5" name="テキスト ボックス 4">
            <a:extLst>
              <a:ext uri="{FF2B5EF4-FFF2-40B4-BE49-F238E27FC236}">
                <a16:creationId xmlns:a16="http://schemas.microsoft.com/office/drawing/2014/main" id="{14783307-BDA5-6A9D-688E-A78CDCE125AC}"/>
              </a:ext>
            </a:extLst>
          </p:cNvPr>
          <p:cNvSpPr txBox="1"/>
          <p:nvPr/>
        </p:nvSpPr>
        <p:spPr>
          <a:xfrm>
            <a:off x="3755923" y="1710813"/>
            <a:ext cx="4060722" cy="307777"/>
          </a:xfrm>
          <a:prstGeom prst="rect">
            <a:avLst/>
          </a:prstGeom>
          <a:noFill/>
        </p:spPr>
        <p:txBody>
          <a:bodyPr wrap="square" rtlCol="0">
            <a:spAutoFit/>
          </a:bodyPr>
          <a:lstStyle/>
          <a:p>
            <a:r>
              <a:rPr kumimoji="1" lang="en-US" altLang="ja-JP" sz="1400" dirty="0">
                <a:latin typeface="UD デジタル 教科書体 NK-B" panose="02020700000000000000" pitchFamily="18" charset="-128"/>
                <a:ea typeface="UD デジタル 教科書体 NK-B" panose="02020700000000000000" pitchFamily="18" charset="-128"/>
              </a:rPr>
              <a:t>1</a:t>
            </a:r>
            <a:r>
              <a:rPr kumimoji="1" lang="ja-JP" altLang="en-US" sz="1400" dirty="0">
                <a:latin typeface="UD デジタル 教科書体 NK-B" panose="02020700000000000000" pitchFamily="18" charset="-128"/>
                <a:ea typeface="UD デジタル 教科書体 NK-B" panose="02020700000000000000" pitchFamily="18" charset="-128"/>
              </a:rPr>
              <a:t>７       ２        ８　　　　　　　　　　　　　　　１　　　　　　２８</a:t>
            </a:r>
          </a:p>
        </p:txBody>
      </p:sp>
      <p:sp>
        <p:nvSpPr>
          <p:cNvPr id="6" name="テキスト ボックス 5">
            <a:extLst>
              <a:ext uri="{FF2B5EF4-FFF2-40B4-BE49-F238E27FC236}">
                <a16:creationId xmlns:a16="http://schemas.microsoft.com/office/drawing/2014/main" id="{E27405AB-21B3-BAEB-FC6C-703AF1CFCB69}"/>
              </a:ext>
            </a:extLst>
          </p:cNvPr>
          <p:cNvSpPr txBox="1"/>
          <p:nvPr/>
        </p:nvSpPr>
        <p:spPr>
          <a:xfrm>
            <a:off x="3947651" y="2674374"/>
            <a:ext cx="1951703" cy="954107"/>
          </a:xfrm>
          <a:prstGeom prst="rect">
            <a:avLst/>
          </a:prstGeom>
          <a:noFill/>
        </p:spPr>
        <p:txBody>
          <a:bodyPr wrap="square" rtlCol="0">
            <a:spAutoFit/>
          </a:bodyPr>
          <a:lstStyle/>
          <a:p>
            <a:pPr marL="342900" indent="-342900">
              <a:buAutoNum type="arabicPlain"/>
            </a:pPr>
            <a:r>
              <a:rPr kumimoji="1" lang="ja-JP" altLang="en-US" sz="1400" dirty="0">
                <a:latin typeface="UD デジタル 教科書体 NK-B" panose="02020700000000000000" pitchFamily="18" charset="-128"/>
                <a:ea typeface="UD デジタル 教科書体 NK-B" panose="02020700000000000000" pitchFamily="18" charset="-128"/>
              </a:rPr>
              <a:t>　　　　　　　　　　　　 </a:t>
            </a:r>
            <a:r>
              <a:rPr kumimoji="1" lang="en-US" altLang="ja-JP" sz="1400" dirty="0">
                <a:latin typeface="UD デジタル 教科書体 NK-B" panose="02020700000000000000" pitchFamily="18" charset="-128"/>
                <a:ea typeface="UD デジタル 教科書体 NK-B" panose="02020700000000000000" pitchFamily="18" charset="-128"/>
              </a:rPr>
              <a:t>1</a:t>
            </a:r>
          </a:p>
          <a:p>
            <a:r>
              <a:rPr kumimoji="1" lang="ja-JP" altLang="en-US" sz="1400" dirty="0">
                <a:latin typeface="UD デジタル 教科書体 NK-B" panose="02020700000000000000" pitchFamily="18" charset="-128"/>
                <a:ea typeface="UD デジタル 教科書体 NK-B" panose="02020700000000000000" pitchFamily="18" charset="-128"/>
              </a:rPr>
              <a:t>　　　　　　　　　　　　　　　　１</a:t>
            </a:r>
            <a:endParaRPr kumimoji="1" lang="en-US" altLang="ja-JP" sz="1400" dirty="0">
              <a:latin typeface="UD デジタル 教科書体 NK-B" panose="02020700000000000000" pitchFamily="18" charset="-128"/>
              <a:ea typeface="UD デジタル 教科書体 NK-B" panose="02020700000000000000" pitchFamily="18" charset="-128"/>
            </a:endParaRPr>
          </a:p>
          <a:p>
            <a:endParaRPr kumimoji="1" lang="en-US" altLang="ja-JP" sz="1400" dirty="0">
              <a:latin typeface="UD デジタル 教科書体 NK-B" panose="02020700000000000000" pitchFamily="18" charset="-128"/>
              <a:ea typeface="UD デジタル 教科書体 NK-B" panose="02020700000000000000" pitchFamily="18" charset="-128"/>
            </a:endParaRPr>
          </a:p>
          <a:p>
            <a:pPr marL="342900" indent="-342900">
              <a:buAutoNum type="arabicPlain"/>
            </a:pPr>
            <a:endParaRPr kumimoji="1" lang="ja-JP" altLang="en-US" sz="1400" dirty="0">
              <a:latin typeface="UD デジタル 教科書体 NK-B" panose="02020700000000000000" pitchFamily="18" charset="-128"/>
              <a:ea typeface="UD デジタル 教科書体 NK-B" panose="02020700000000000000" pitchFamily="18" charset="-128"/>
            </a:endParaRPr>
          </a:p>
        </p:txBody>
      </p:sp>
      <p:sp>
        <p:nvSpPr>
          <p:cNvPr id="7" name="テキスト ボックス 6">
            <a:extLst>
              <a:ext uri="{FF2B5EF4-FFF2-40B4-BE49-F238E27FC236}">
                <a16:creationId xmlns:a16="http://schemas.microsoft.com/office/drawing/2014/main" id="{30EA4E88-C8FB-5234-77BF-03A8B2BB6D3E}"/>
              </a:ext>
            </a:extLst>
          </p:cNvPr>
          <p:cNvSpPr txBox="1"/>
          <p:nvPr/>
        </p:nvSpPr>
        <p:spPr>
          <a:xfrm>
            <a:off x="5525729" y="3873910"/>
            <a:ext cx="373625" cy="523220"/>
          </a:xfrm>
          <a:prstGeom prst="rect">
            <a:avLst/>
          </a:prstGeom>
          <a:noFill/>
        </p:spPr>
        <p:txBody>
          <a:bodyPr wrap="square" rtlCol="0">
            <a:spAutoFit/>
          </a:bodyPr>
          <a:lstStyle/>
          <a:p>
            <a:r>
              <a:rPr kumimoji="1" lang="en-US" altLang="ja-JP" sz="1400" dirty="0">
                <a:latin typeface="UD デジタル 教科書体 NK-B" panose="02020700000000000000" pitchFamily="18" charset="-128"/>
                <a:ea typeface="UD デジタル 教科書体 NK-B" panose="02020700000000000000" pitchFamily="18" charset="-128"/>
              </a:rPr>
              <a:t>1</a:t>
            </a:r>
          </a:p>
          <a:p>
            <a:r>
              <a:rPr kumimoji="1" lang="en-US" altLang="ja-JP" sz="1400" dirty="0">
                <a:latin typeface="UD デジタル 教科書体 NK-B" panose="02020700000000000000" pitchFamily="18" charset="-128"/>
                <a:ea typeface="UD デジタル 教科書体 NK-B" panose="02020700000000000000" pitchFamily="18" charset="-128"/>
              </a:rPr>
              <a:t>1</a:t>
            </a:r>
            <a:endParaRPr kumimoji="1" lang="ja-JP" altLang="en-US" sz="1400" dirty="0">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B686977B-2DE2-51E0-BADE-46DA83AD9563}"/>
              </a:ext>
            </a:extLst>
          </p:cNvPr>
          <p:cNvSpPr txBox="1"/>
          <p:nvPr/>
        </p:nvSpPr>
        <p:spPr>
          <a:xfrm>
            <a:off x="9215138" y="310614"/>
            <a:ext cx="2576052" cy="2492990"/>
          </a:xfrm>
          <a:prstGeom prst="rect">
            <a:avLst/>
          </a:prstGeom>
          <a:noFill/>
        </p:spPr>
        <p:txBody>
          <a:bodyPr wrap="square" rtlCol="0">
            <a:spAutoFit/>
          </a:bodyPr>
          <a:lstStyle/>
          <a:p>
            <a:r>
              <a:rPr kumimoji="1" lang="ja-JP" altLang="en-US" sz="1200" dirty="0">
                <a:latin typeface="UD デジタル 教科書体 NK-B" panose="02020700000000000000" pitchFamily="18" charset="-128"/>
                <a:ea typeface="UD デジタル 教科書体 NK-B" panose="02020700000000000000" pitchFamily="18" charset="-128"/>
              </a:rPr>
              <a:t>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a:t>
            </a:r>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〇</a:t>
            </a:r>
            <a:endParaRPr kumimoji="1" lang="en-US" altLang="ja-JP" sz="1200"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F3912B74-16D1-E4C6-C1A6-03A1439D4C94}"/>
              </a:ext>
            </a:extLst>
          </p:cNvPr>
          <p:cNvSpPr txBox="1"/>
          <p:nvPr/>
        </p:nvSpPr>
        <p:spPr>
          <a:xfrm>
            <a:off x="5864941" y="4684810"/>
            <a:ext cx="709280" cy="523220"/>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〇</a:t>
            </a:r>
            <a:endParaRPr kumimoji="1" lang="en-US" altLang="ja-JP" sz="14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〇</a:t>
            </a:r>
          </a:p>
        </p:txBody>
      </p:sp>
      <p:sp>
        <p:nvSpPr>
          <p:cNvPr id="10" name="テキスト ボックス 9">
            <a:extLst>
              <a:ext uri="{FF2B5EF4-FFF2-40B4-BE49-F238E27FC236}">
                <a16:creationId xmlns:a16="http://schemas.microsoft.com/office/drawing/2014/main" id="{52AA850B-66F4-EF37-A6FA-F504AE8607CF}"/>
              </a:ext>
            </a:extLst>
          </p:cNvPr>
          <p:cNvSpPr txBox="1"/>
          <p:nvPr/>
        </p:nvSpPr>
        <p:spPr>
          <a:xfrm>
            <a:off x="8111613" y="5909187"/>
            <a:ext cx="432619" cy="307777"/>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〇</a:t>
            </a:r>
          </a:p>
        </p:txBody>
      </p:sp>
      <p:sp>
        <p:nvSpPr>
          <p:cNvPr id="11" name="テキスト ボックス 10">
            <a:extLst>
              <a:ext uri="{FF2B5EF4-FFF2-40B4-BE49-F238E27FC236}">
                <a16:creationId xmlns:a16="http://schemas.microsoft.com/office/drawing/2014/main" id="{DF95D5B6-092F-1F6C-2AEA-51936417BF72}"/>
              </a:ext>
            </a:extLst>
          </p:cNvPr>
          <p:cNvSpPr txBox="1"/>
          <p:nvPr/>
        </p:nvSpPr>
        <p:spPr>
          <a:xfrm>
            <a:off x="5722374" y="540774"/>
            <a:ext cx="1012723" cy="369332"/>
          </a:xfrm>
          <a:prstGeom prst="rect">
            <a:avLst/>
          </a:prstGeom>
          <a:noFill/>
        </p:spPr>
        <p:txBody>
          <a:bodyPr wrap="square" rtlCol="0">
            <a:spAutoFit/>
          </a:bodyPr>
          <a:lstStyle/>
          <a:p>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1</a:t>
            </a:r>
            <a:endPar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2" name="テキスト ボックス 11">
            <a:extLst>
              <a:ext uri="{FF2B5EF4-FFF2-40B4-BE49-F238E27FC236}">
                <a16:creationId xmlns:a16="http://schemas.microsoft.com/office/drawing/2014/main" id="{CA8D7673-CA8F-2178-3749-2D5F39AF3194}"/>
              </a:ext>
            </a:extLst>
          </p:cNvPr>
          <p:cNvSpPr txBox="1"/>
          <p:nvPr/>
        </p:nvSpPr>
        <p:spPr>
          <a:xfrm>
            <a:off x="4513006" y="943338"/>
            <a:ext cx="2695038" cy="307777"/>
          </a:xfrm>
          <a:prstGeom prst="rect">
            <a:avLst/>
          </a:prstGeom>
          <a:noFill/>
        </p:spPr>
        <p:txBody>
          <a:bodyPr wrap="square" rtlCol="0">
            <a:spAutoFit/>
          </a:bodyPr>
          <a:lstStyle/>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p>
        </p:txBody>
      </p:sp>
      <p:sp>
        <p:nvSpPr>
          <p:cNvPr id="13" name="テキスト ボックス 12">
            <a:extLst>
              <a:ext uri="{FF2B5EF4-FFF2-40B4-BE49-F238E27FC236}">
                <a16:creationId xmlns:a16="http://schemas.microsoft.com/office/drawing/2014/main" id="{A4F776BC-5225-2E6C-97A8-2641CD9AB3D1}"/>
              </a:ext>
            </a:extLst>
          </p:cNvPr>
          <p:cNvSpPr txBox="1"/>
          <p:nvPr/>
        </p:nvSpPr>
        <p:spPr>
          <a:xfrm>
            <a:off x="3830163" y="1696138"/>
            <a:ext cx="4372543" cy="307777"/>
          </a:xfrm>
          <a:prstGeom prst="rect">
            <a:avLst/>
          </a:prstGeom>
          <a:noFill/>
        </p:spPr>
        <p:txBody>
          <a:bodyPr wrap="square" rtlCol="0">
            <a:spAutoFit/>
          </a:bodyPr>
          <a:lstStyle/>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15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0</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0</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25</a:t>
            </a:r>
            <a:endPar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4" name="テキスト ボックス 13">
            <a:extLst>
              <a:ext uri="{FF2B5EF4-FFF2-40B4-BE49-F238E27FC236}">
                <a16:creationId xmlns:a16="http://schemas.microsoft.com/office/drawing/2014/main" id="{96C01509-0BF9-04AE-BDED-F9A51BB3E7BE}"/>
              </a:ext>
            </a:extLst>
          </p:cNvPr>
          <p:cNvSpPr txBox="1"/>
          <p:nvPr/>
        </p:nvSpPr>
        <p:spPr>
          <a:xfrm>
            <a:off x="9358313" y="2864974"/>
            <a:ext cx="1878806" cy="369332"/>
          </a:xfrm>
          <a:prstGeom prst="rect">
            <a:avLst/>
          </a:prstGeom>
          <a:noFill/>
        </p:spPr>
        <p:txBody>
          <a:bodyPr wrap="square" rtlCol="0">
            <a:spAutoFit/>
          </a:bodyPr>
          <a:lstStyle/>
          <a:p>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具体的に書く</a:t>
            </a:r>
          </a:p>
        </p:txBody>
      </p:sp>
      <p:sp>
        <p:nvSpPr>
          <p:cNvPr id="15" name="テキスト ボックス 14">
            <a:extLst>
              <a:ext uri="{FF2B5EF4-FFF2-40B4-BE49-F238E27FC236}">
                <a16:creationId xmlns:a16="http://schemas.microsoft.com/office/drawing/2014/main" id="{10E69420-C2D5-FD38-347A-3C3FF5285E1D}"/>
              </a:ext>
            </a:extLst>
          </p:cNvPr>
          <p:cNvSpPr txBox="1"/>
          <p:nvPr/>
        </p:nvSpPr>
        <p:spPr>
          <a:xfrm>
            <a:off x="4014788" y="2674374"/>
            <a:ext cx="1878806" cy="954107"/>
          </a:xfrm>
          <a:prstGeom prst="rect">
            <a:avLst/>
          </a:prstGeom>
          <a:noFill/>
        </p:spPr>
        <p:txBody>
          <a:bodyPr wrap="square" rtlCol="0">
            <a:spAutoFit/>
          </a:bodyPr>
          <a:lstStyle/>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0</a:t>
            </a:r>
          </a:p>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０        ０</a:t>
            </a:r>
            <a:endPar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0</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0</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0</a:t>
            </a:r>
          </a:p>
          <a:p>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0</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0</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0</a:t>
            </a:r>
            <a:endPar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6" name="テキスト ボックス 15">
            <a:extLst>
              <a:ext uri="{FF2B5EF4-FFF2-40B4-BE49-F238E27FC236}">
                <a16:creationId xmlns:a16="http://schemas.microsoft.com/office/drawing/2014/main" id="{723FFDAF-6E63-96AF-3B47-367CEBAC2CAB}"/>
              </a:ext>
            </a:extLst>
          </p:cNvPr>
          <p:cNvSpPr txBox="1"/>
          <p:nvPr/>
        </p:nvSpPr>
        <p:spPr>
          <a:xfrm>
            <a:off x="8273948" y="3957637"/>
            <a:ext cx="373625" cy="307777"/>
          </a:xfrm>
          <a:prstGeom prst="rect">
            <a:avLst/>
          </a:prstGeom>
          <a:noFill/>
        </p:spPr>
        <p:txBody>
          <a:bodyPr wrap="square" rtlCol="0">
            <a:spAutoFit/>
          </a:bodyPr>
          <a:lstStyle/>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〇</a:t>
            </a:r>
          </a:p>
        </p:txBody>
      </p:sp>
      <p:sp>
        <p:nvSpPr>
          <p:cNvPr id="17" name="テキスト ボックス 16">
            <a:extLst>
              <a:ext uri="{FF2B5EF4-FFF2-40B4-BE49-F238E27FC236}">
                <a16:creationId xmlns:a16="http://schemas.microsoft.com/office/drawing/2014/main" id="{8A5FA5C3-78EE-8D1B-4BF7-BA0A584950EB}"/>
              </a:ext>
            </a:extLst>
          </p:cNvPr>
          <p:cNvSpPr txBox="1"/>
          <p:nvPr/>
        </p:nvSpPr>
        <p:spPr>
          <a:xfrm>
            <a:off x="3385523" y="5208029"/>
            <a:ext cx="2843212" cy="800219"/>
          </a:xfrm>
          <a:prstGeom prst="rect">
            <a:avLst/>
          </a:prstGeom>
          <a:noFill/>
        </p:spPr>
        <p:txBody>
          <a:bodyPr wrap="square" rtlCol="0">
            <a:spAutoFit/>
          </a:bodyPr>
          <a:lstStyle/>
          <a:p>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〇</a:t>
            </a:r>
            <a:r>
              <a:rPr kumimoji="1" lang="ja-JP" altLang="en-US" dirty="0"/>
              <a:t>　　　　　　　　　　</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〇</a:t>
            </a:r>
            <a:endPar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endParaRPr>
          </a:p>
          <a:p>
            <a:endPar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〇</a:t>
            </a:r>
          </a:p>
        </p:txBody>
      </p:sp>
      <p:sp>
        <p:nvSpPr>
          <p:cNvPr id="18" name="テキスト ボックス 17">
            <a:extLst>
              <a:ext uri="{FF2B5EF4-FFF2-40B4-BE49-F238E27FC236}">
                <a16:creationId xmlns:a16="http://schemas.microsoft.com/office/drawing/2014/main" id="{3CC40758-D1AB-5620-CB53-590705D13A74}"/>
              </a:ext>
            </a:extLst>
          </p:cNvPr>
          <p:cNvSpPr txBox="1"/>
          <p:nvPr/>
        </p:nvSpPr>
        <p:spPr>
          <a:xfrm>
            <a:off x="286561" y="418261"/>
            <a:ext cx="3413594" cy="3785652"/>
          </a:xfrm>
          <a:prstGeom prst="rect">
            <a:avLst/>
          </a:prstGeom>
          <a:noFill/>
        </p:spPr>
        <p:txBody>
          <a:bodyPr wrap="square" rtlCol="0">
            <a:spAutoFit/>
          </a:bodyPr>
          <a:lstStyle/>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間違いの多い箇所</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1</a:t>
            </a:r>
            <a:r>
              <a:rPr kumimoji="1" lang="ja-JP" altLang="en-US" sz="2400" dirty="0">
                <a:latin typeface="UD デジタル 教科書体 NK-B" panose="02020700000000000000" pitchFamily="18" charset="-128"/>
                <a:ea typeface="UD デジタル 教科書体 NK-B" panose="02020700000000000000" pitchFamily="18" charset="-128"/>
              </a:rPr>
              <a:t>位　歯式に横棒・斜線</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2</a:t>
            </a:r>
            <a:r>
              <a:rPr kumimoji="1" lang="ja-JP" altLang="en-US" sz="2400" dirty="0">
                <a:latin typeface="UD デジタル 教科書体 NK-B" panose="02020700000000000000" pitchFamily="18" charset="-128"/>
                <a:ea typeface="UD デジタル 教科書体 NK-B" panose="02020700000000000000" pitchFamily="18" charset="-128"/>
              </a:rPr>
              <a:t>位　集計間違い・空欄</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　　　　</a:t>
            </a:r>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０</a:t>
            </a:r>
            <a:r>
              <a:rPr kumimoji="1" lang="ja-JP" altLang="en-US" sz="2400" dirty="0">
                <a:latin typeface="UD デジタル 教科書体 NK-B" panose="02020700000000000000" pitchFamily="18" charset="-128"/>
                <a:ea typeface="UD デジタル 教科書体 NK-B" panose="02020700000000000000" pitchFamily="18" charset="-128"/>
              </a:rPr>
              <a:t>も書く</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3</a:t>
            </a:r>
            <a:r>
              <a:rPr kumimoji="1" lang="ja-JP" altLang="en-US" sz="2400" dirty="0">
                <a:latin typeface="UD デジタル 教科書体 NK-B" panose="02020700000000000000" pitchFamily="18" charset="-128"/>
                <a:ea typeface="UD デジタル 教科書体 NK-B" panose="02020700000000000000" pitchFamily="18" charset="-128"/>
              </a:rPr>
              <a:t>位　指導内容未記入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4</a:t>
            </a:r>
            <a:r>
              <a:rPr kumimoji="1" lang="ja-JP" altLang="en-US" sz="2400" dirty="0">
                <a:latin typeface="UD デジタル 教科書体 NK-B" panose="02020700000000000000" pitchFamily="18" charset="-128"/>
                <a:ea typeface="UD デジタル 教科書体 NK-B" panose="02020700000000000000" pitchFamily="18" charset="-128"/>
              </a:rPr>
              <a:t>位　口腔状態未記入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　乳歯はカウントせず</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４５，３５は未萌出のため空欄が正解</a:t>
            </a:r>
          </a:p>
        </p:txBody>
      </p:sp>
      <p:sp>
        <p:nvSpPr>
          <p:cNvPr id="19" name="テキスト ボックス 18">
            <a:extLst>
              <a:ext uri="{FF2B5EF4-FFF2-40B4-BE49-F238E27FC236}">
                <a16:creationId xmlns:a16="http://schemas.microsoft.com/office/drawing/2014/main" id="{73BEB042-B6E8-21C6-0E29-779C9244D294}"/>
              </a:ext>
            </a:extLst>
          </p:cNvPr>
          <p:cNvSpPr txBox="1"/>
          <p:nvPr/>
        </p:nvSpPr>
        <p:spPr>
          <a:xfrm>
            <a:off x="615861" y="4438588"/>
            <a:ext cx="2896881" cy="2308324"/>
          </a:xfrm>
          <a:prstGeom prst="rect">
            <a:avLst/>
          </a:prstGeom>
          <a:noFill/>
        </p:spPr>
        <p:txBody>
          <a:bodyPr wrap="square" rtlCol="0">
            <a:spAutoFit/>
          </a:bodyPr>
          <a:lstStyle/>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対策</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・斜線を使わない</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・全項目を満たす</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・スタッフが間違っているかもしれないので歯科医師が見直す</a:t>
            </a:r>
          </a:p>
        </p:txBody>
      </p:sp>
      <p:sp>
        <p:nvSpPr>
          <p:cNvPr id="2" name="テキスト ボックス 1">
            <a:extLst>
              <a:ext uri="{FF2B5EF4-FFF2-40B4-BE49-F238E27FC236}">
                <a16:creationId xmlns:a16="http://schemas.microsoft.com/office/drawing/2014/main" id="{02B910F6-F028-BE23-7895-8E6106EF15E7}"/>
              </a:ext>
            </a:extLst>
          </p:cNvPr>
          <p:cNvSpPr txBox="1"/>
          <p:nvPr/>
        </p:nvSpPr>
        <p:spPr>
          <a:xfrm>
            <a:off x="5241653" y="2550866"/>
            <a:ext cx="7709808" cy="1200329"/>
          </a:xfrm>
          <a:prstGeom prst="rect">
            <a:avLst/>
          </a:prstGeom>
          <a:noFill/>
        </p:spPr>
        <p:txBody>
          <a:bodyPr wrap="square" rtlCol="0">
            <a:spAutoFit/>
          </a:bodyPr>
          <a:lstStyle/>
          <a:p>
            <a:r>
              <a:rPr kumimoji="1" lang="ja-JP" altLang="en-US" sz="7200" dirty="0">
                <a:solidFill>
                  <a:srgbClr val="FF0000"/>
                </a:solidFill>
                <a:latin typeface="UD デジタル 教科書体 NK-B" panose="02020700000000000000" pitchFamily="18" charset="-128"/>
                <a:ea typeface="UD デジタル 教科書体 NK-B" panose="02020700000000000000" pitchFamily="18" charset="-128"/>
              </a:rPr>
              <a:t>０も記入</a:t>
            </a:r>
          </a:p>
        </p:txBody>
      </p:sp>
    </p:spTree>
    <p:extLst>
      <p:ext uri="{BB962C8B-B14F-4D97-AF65-F5344CB8AC3E}">
        <p14:creationId xmlns:p14="http://schemas.microsoft.com/office/powerpoint/2010/main" val="365209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FB02C-3AAE-EB57-DEA1-C35A4C5058C2}"/>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CB5133DA-8FB8-DA5A-FE24-F1E5B25A5703}"/>
              </a:ext>
            </a:extLst>
          </p:cNvPr>
          <p:cNvPicPr>
            <a:picLocks noChangeAspect="1"/>
          </p:cNvPicPr>
          <p:nvPr/>
        </p:nvPicPr>
        <p:blipFill>
          <a:blip r:embed="rId3"/>
          <a:stretch>
            <a:fillRect/>
          </a:stretch>
        </p:blipFill>
        <p:spPr>
          <a:xfrm>
            <a:off x="2663731" y="0"/>
            <a:ext cx="6864538" cy="6858000"/>
          </a:xfrm>
          <a:prstGeom prst="rect">
            <a:avLst/>
          </a:prstGeom>
        </p:spPr>
      </p:pic>
    </p:spTree>
    <p:extLst>
      <p:ext uri="{BB962C8B-B14F-4D97-AF65-F5344CB8AC3E}">
        <p14:creationId xmlns:p14="http://schemas.microsoft.com/office/powerpoint/2010/main" val="685777912"/>
      </p:ext>
    </p:extLst>
  </p:cSld>
  <p:clrMapOvr>
    <a:masterClrMapping/>
  </p:clrMapOvr>
  <p:transition spd="slow">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4C5C3-376B-208F-70BF-8C45DF025FD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470F1E6-BE1A-10EE-C32A-300F5A515871}"/>
              </a:ext>
            </a:extLst>
          </p:cNvPr>
          <p:cNvSpPr>
            <a:spLocks noGrp="1"/>
          </p:cNvSpPr>
          <p:nvPr>
            <p:ph type="ctrTitle"/>
          </p:nvPr>
        </p:nvSpPr>
        <p:spPr>
          <a:xfrm>
            <a:off x="1532827" y="489732"/>
            <a:ext cx="12442614" cy="2104074"/>
          </a:xfrm>
        </p:spPr>
        <p:txBody>
          <a:bodyPr/>
          <a:lstStyle/>
          <a:p>
            <a:pPr algn="l"/>
            <a:r>
              <a:rPr kumimoji="1" lang="ja-JP" altLang="en-US" sz="7200" u="sng" dirty="0">
                <a:solidFill>
                  <a:schemeClr val="tx1"/>
                </a:solidFill>
                <a:latin typeface="BIZ UDPゴシック" panose="020B0400000000000000" pitchFamily="50" charset="-128"/>
                <a:ea typeface="BIZ UDPゴシック" panose="020B0400000000000000" pitchFamily="50" charset="-128"/>
              </a:rPr>
              <a:t>４　診査</a:t>
            </a:r>
            <a:r>
              <a:rPr lang="ja-JP" altLang="en-US" sz="7200" u="sng" dirty="0">
                <a:solidFill>
                  <a:schemeClr val="tx1"/>
                </a:solidFill>
                <a:latin typeface="BIZ UDPゴシック" panose="020B0400000000000000" pitchFamily="50" charset="-128"/>
                <a:ea typeface="BIZ UDPゴシック" panose="020B0400000000000000" pitchFamily="50" charset="-128"/>
              </a:rPr>
              <a:t>票の間違い例</a:t>
            </a:r>
            <a:br>
              <a:rPr lang="en-US" altLang="ja-JP" sz="7200" u="sng" dirty="0">
                <a:solidFill>
                  <a:schemeClr val="tx1"/>
                </a:solidFill>
                <a:latin typeface="BIZ UDPゴシック" panose="020B0400000000000000" pitchFamily="50" charset="-128"/>
                <a:ea typeface="BIZ UDPゴシック" panose="020B0400000000000000" pitchFamily="50" charset="-128"/>
              </a:rPr>
            </a:br>
            <a:r>
              <a:rPr lang="ja-JP" altLang="en-US" sz="7200" u="sng" dirty="0">
                <a:solidFill>
                  <a:schemeClr val="tx1"/>
                </a:solidFill>
                <a:latin typeface="BIZ UDPゴシック" panose="020B0400000000000000" pitchFamily="50" charset="-128"/>
                <a:ea typeface="BIZ UDPゴシック" panose="020B0400000000000000" pitchFamily="50" charset="-128"/>
              </a:rPr>
              <a:t>その２</a:t>
            </a:r>
            <a:endParaRPr kumimoji="1" lang="ja-JP" altLang="en-US" sz="7200" u="sng" dirty="0">
              <a:solidFill>
                <a:schemeClr val="tx1"/>
              </a:solidFill>
              <a:latin typeface="BIZ UDPゴシック" panose="020B0400000000000000" pitchFamily="50" charset="-128"/>
              <a:ea typeface="BIZ UDPゴシック" panose="020B0400000000000000" pitchFamily="50" charset="-128"/>
            </a:endParaRPr>
          </a:p>
        </p:txBody>
      </p:sp>
      <p:sp>
        <p:nvSpPr>
          <p:cNvPr id="3" name="字幕 2">
            <a:extLst>
              <a:ext uri="{FF2B5EF4-FFF2-40B4-BE49-F238E27FC236}">
                <a16:creationId xmlns:a16="http://schemas.microsoft.com/office/drawing/2014/main" id="{4DD264DD-BF0C-F903-DE53-3C30080733A4}"/>
              </a:ext>
            </a:extLst>
          </p:cNvPr>
          <p:cNvSpPr>
            <a:spLocks noGrp="1"/>
          </p:cNvSpPr>
          <p:nvPr>
            <p:ph type="subTitle" idx="1"/>
          </p:nvPr>
        </p:nvSpPr>
        <p:spPr>
          <a:xfrm>
            <a:off x="1144693" y="1744514"/>
            <a:ext cx="9902613" cy="849292"/>
          </a:xfrm>
        </p:spPr>
        <p:txBody>
          <a:bodyPr>
            <a:noAutofit/>
          </a:bodyPr>
          <a:lstStyle/>
          <a:p>
            <a:r>
              <a:rPr kumimoji="0" lang="ja-JP" altLang="en-US" sz="480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衛生委員</a:t>
            </a:r>
            <a:r>
              <a:rPr kumimoji="0" lang="ja-JP" altLang="en-US" sz="4800" dirty="0">
                <a:solidFill>
                  <a:srgbClr val="000000"/>
                </a:solidFill>
                <a:latin typeface="UD デジタル 教科書体 NK-R" panose="02020400000000000000" pitchFamily="18" charset="-128"/>
                <a:ea typeface="UD デジタル 教科書体 NK-R" panose="02020400000000000000" pitchFamily="18" charset="-128"/>
              </a:rPr>
              <a:t>　中島康二郎</a:t>
            </a:r>
            <a:r>
              <a:rPr kumimoji="0" lang="ja-JP" altLang="ja-JP" sz="4800" b="1" i="1"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　</a:t>
            </a:r>
            <a:r>
              <a:rPr kumimoji="1" lang="ja-JP" altLang="en-US" sz="4800" dirty="0">
                <a:solidFill>
                  <a:schemeClr val="tx1"/>
                </a:solidFill>
                <a:latin typeface="BIZ UDPゴシック" panose="020B0400000000000000" pitchFamily="50" charset="-128"/>
                <a:ea typeface="BIZ UDPゴシック" panose="020B0400000000000000" pitchFamily="50" charset="-128"/>
              </a:rPr>
              <a:t>　　　</a:t>
            </a:r>
          </a:p>
        </p:txBody>
      </p:sp>
      <p:pic>
        <p:nvPicPr>
          <p:cNvPr id="4" name="Picture 3">
            <a:extLst>
              <a:ext uri="{FF2B5EF4-FFF2-40B4-BE49-F238E27FC236}">
                <a16:creationId xmlns:a16="http://schemas.microsoft.com/office/drawing/2014/main" id="{18B0DC95-96BF-8F0F-0400-545B09725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08313"/>
            <a:ext cx="12192000" cy="3849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50511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780A42E-7FFD-DE31-DFDA-0A584B570CF2}"/>
              </a:ext>
            </a:extLst>
          </p:cNvPr>
          <p:cNvPicPr>
            <a:picLocks noChangeAspect="1"/>
          </p:cNvPicPr>
          <p:nvPr/>
        </p:nvPicPr>
        <p:blipFill>
          <a:blip r:embed="rId2"/>
          <a:stretch>
            <a:fillRect/>
          </a:stretch>
        </p:blipFill>
        <p:spPr>
          <a:xfrm>
            <a:off x="3412624" y="0"/>
            <a:ext cx="8779376" cy="6351639"/>
          </a:xfrm>
          <a:prstGeom prst="rect">
            <a:avLst/>
          </a:prstGeom>
        </p:spPr>
      </p:pic>
      <p:sp>
        <p:nvSpPr>
          <p:cNvPr id="7" name="テキスト ボックス 6">
            <a:extLst>
              <a:ext uri="{FF2B5EF4-FFF2-40B4-BE49-F238E27FC236}">
                <a16:creationId xmlns:a16="http://schemas.microsoft.com/office/drawing/2014/main" id="{81B1A9D4-25BB-064F-B40F-1060A6F18E54}"/>
              </a:ext>
            </a:extLst>
          </p:cNvPr>
          <p:cNvSpPr txBox="1"/>
          <p:nvPr/>
        </p:nvSpPr>
        <p:spPr>
          <a:xfrm>
            <a:off x="4412142" y="1040254"/>
            <a:ext cx="3070205" cy="369332"/>
          </a:xfrm>
          <a:prstGeom prst="rect">
            <a:avLst/>
          </a:prstGeom>
          <a:noFill/>
        </p:spPr>
        <p:txBody>
          <a:bodyPr wrap="square" rtlCol="0">
            <a:spAutoFit/>
          </a:bodyPr>
          <a:lstStyle/>
          <a:p>
            <a:r>
              <a:rPr kumimoji="1" lang="ja-JP" altLang="en-US" dirty="0"/>
              <a:t>１２ ３ ４　  ５６ ７ ８ ９</a:t>
            </a:r>
          </a:p>
        </p:txBody>
      </p:sp>
      <p:sp>
        <p:nvSpPr>
          <p:cNvPr id="8" name="テキスト ボックス 7">
            <a:extLst>
              <a:ext uri="{FF2B5EF4-FFF2-40B4-BE49-F238E27FC236}">
                <a16:creationId xmlns:a16="http://schemas.microsoft.com/office/drawing/2014/main" id="{A909B713-9535-D705-D352-CFF758ACB2F3}"/>
              </a:ext>
            </a:extLst>
          </p:cNvPr>
          <p:cNvSpPr txBox="1"/>
          <p:nvPr/>
        </p:nvSpPr>
        <p:spPr>
          <a:xfrm>
            <a:off x="8610580" y="710251"/>
            <a:ext cx="3424104" cy="1107996"/>
          </a:xfrm>
          <a:prstGeom prst="rect">
            <a:avLst/>
          </a:prstGeom>
          <a:noFill/>
        </p:spPr>
        <p:txBody>
          <a:bodyPr wrap="square" rtlCol="0">
            <a:spAutoFit/>
          </a:bodyPr>
          <a:lstStyle/>
          <a:p>
            <a:r>
              <a:rPr kumimoji="1" lang="ja-JP" altLang="en-US" dirty="0"/>
              <a:t>　　　　　　 </a:t>
            </a:r>
            <a:r>
              <a:rPr kumimoji="1" lang="ja-JP" altLang="en-US" sz="1600" dirty="0"/>
              <a:t>２７ ３  ３ １３ ７</a:t>
            </a:r>
            <a:endParaRPr kumimoji="1" lang="en-US" altLang="ja-JP" sz="1600" dirty="0"/>
          </a:p>
          <a:p>
            <a:r>
              <a:rPr kumimoji="1" lang="ja-JP" altLang="en-US" sz="1600" dirty="0"/>
              <a:t>　　　 大野駅近歯科クリニック</a:t>
            </a:r>
            <a:endParaRPr kumimoji="1" lang="en-US" altLang="ja-JP" sz="1600" dirty="0"/>
          </a:p>
          <a:p>
            <a:r>
              <a:rPr kumimoji="1" lang="ja-JP" altLang="en-US" sz="1600" dirty="0"/>
              <a:t>　　市川市大野町</a:t>
            </a:r>
            <a:r>
              <a:rPr kumimoji="1" lang="en-US" altLang="ja-JP" sz="1600" dirty="0"/>
              <a:t>3-105-1-202</a:t>
            </a:r>
          </a:p>
          <a:p>
            <a:r>
              <a:rPr kumimoji="1" lang="ja-JP" altLang="en-US" sz="1600" dirty="0"/>
              <a:t>　　　　</a:t>
            </a:r>
            <a:r>
              <a:rPr kumimoji="1" lang="en-US" altLang="ja-JP" sz="1600" dirty="0"/>
              <a:t>047-338-4184</a:t>
            </a:r>
            <a:endParaRPr kumimoji="1" lang="ja-JP" altLang="en-US" sz="1600" dirty="0"/>
          </a:p>
        </p:txBody>
      </p:sp>
      <p:sp>
        <p:nvSpPr>
          <p:cNvPr id="9" name="テキスト ボックス 8">
            <a:extLst>
              <a:ext uri="{FF2B5EF4-FFF2-40B4-BE49-F238E27FC236}">
                <a16:creationId xmlns:a16="http://schemas.microsoft.com/office/drawing/2014/main" id="{4825A3B2-91E4-2690-8D64-B3151AB52293}"/>
              </a:ext>
            </a:extLst>
          </p:cNvPr>
          <p:cNvSpPr txBox="1"/>
          <p:nvPr/>
        </p:nvSpPr>
        <p:spPr>
          <a:xfrm>
            <a:off x="6410631" y="1409585"/>
            <a:ext cx="412955" cy="307777"/>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〇</a:t>
            </a:r>
          </a:p>
        </p:txBody>
      </p:sp>
      <p:sp>
        <p:nvSpPr>
          <p:cNvPr id="10" name="テキスト ボックス 9">
            <a:extLst>
              <a:ext uri="{FF2B5EF4-FFF2-40B4-BE49-F238E27FC236}">
                <a16:creationId xmlns:a16="http://schemas.microsoft.com/office/drawing/2014/main" id="{9A44AC3D-F16A-435A-11A5-3F3869CECD36}"/>
              </a:ext>
            </a:extLst>
          </p:cNvPr>
          <p:cNvSpPr txBox="1"/>
          <p:nvPr/>
        </p:nvSpPr>
        <p:spPr>
          <a:xfrm>
            <a:off x="4421974" y="1936234"/>
            <a:ext cx="7553716" cy="584775"/>
          </a:xfrm>
          <a:prstGeom prst="rect">
            <a:avLst/>
          </a:prstGeom>
          <a:noFill/>
        </p:spPr>
        <p:txBody>
          <a:bodyPr wrap="square" rtlCol="0">
            <a:spAutoFit/>
          </a:bodyPr>
          <a:lstStyle/>
          <a:p>
            <a:r>
              <a:rPr kumimoji="1" lang="en-US" altLang="ja-JP" dirty="0"/>
              <a:t>			</a:t>
            </a:r>
            <a:r>
              <a:rPr kumimoji="1" lang="ja-JP" altLang="en-US" dirty="0"/>
              <a:t>           </a:t>
            </a:r>
            <a:r>
              <a:rPr kumimoji="1" lang="ja-JP" altLang="en-US" sz="1400" dirty="0">
                <a:latin typeface="UD デジタル 教科書体 NK-B" panose="02020700000000000000" pitchFamily="18" charset="-128"/>
                <a:ea typeface="UD デジタル 教科書体 NK-B" panose="02020700000000000000" pitchFamily="18" charset="-128"/>
              </a:rPr>
              <a:t>〇</a:t>
            </a:r>
            <a:r>
              <a:rPr kumimoji="1" lang="ja-JP" altLang="en-US" dirty="0"/>
              <a:t> </a:t>
            </a:r>
            <a:r>
              <a:rPr kumimoji="1" lang="en-US" altLang="ja-JP" dirty="0"/>
              <a:t>50</a:t>
            </a:r>
            <a:r>
              <a:rPr kumimoji="1" lang="ja-JP" altLang="en-US" dirty="0"/>
              <a:t>　　</a:t>
            </a:r>
            <a:r>
              <a:rPr kumimoji="1" lang="en-US" altLang="ja-JP" dirty="0"/>
              <a:t>1</a:t>
            </a:r>
            <a:r>
              <a:rPr kumimoji="1" lang="ja-JP" altLang="en-US" dirty="0"/>
              <a:t>　　</a:t>
            </a:r>
            <a:r>
              <a:rPr kumimoji="1" lang="en-US" altLang="ja-JP" dirty="0"/>
              <a:t>1		</a:t>
            </a:r>
            <a:r>
              <a:rPr kumimoji="1" lang="ja-JP" altLang="en-US" dirty="0"/>
              <a:t>    </a:t>
            </a:r>
            <a:r>
              <a:rPr kumimoji="1" lang="ja-JP" altLang="en-US" dirty="0">
                <a:latin typeface="UD デジタル 教科書体 NK-B" panose="02020700000000000000" pitchFamily="18" charset="-128"/>
                <a:ea typeface="UD デジタル 教科書体 NK-B" panose="02020700000000000000" pitchFamily="18" charset="-128"/>
              </a:rPr>
              <a:t>サザンクロス</a:t>
            </a:r>
            <a:r>
              <a:rPr kumimoji="1" lang="en-US" altLang="ja-JP" dirty="0"/>
              <a:t>1</a:t>
            </a:r>
            <a:r>
              <a:rPr kumimoji="1" lang="ja-JP" altLang="en-US" dirty="0"/>
              <a:t>    </a:t>
            </a:r>
            <a:r>
              <a:rPr kumimoji="1" lang="en-US" altLang="ja-JP" dirty="0"/>
              <a:t>1</a:t>
            </a:r>
            <a:r>
              <a:rPr kumimoji="1" lang="ja-JP" altLang="en-US" dirty="0"/>
              <a:t>     </a:t>
            </a:r>
            <a:r>
              <a:rPr kumimoji="1" lang="en-US" altLang="ja-JP" dirty="0"/>
              <a:t>1</a:t>
            </a:r>
            <a:endParaRPr kumimoji="1" lang="en-US" altLang="ja-JP" sz="14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北斗 ラオウ　　　　　　　　　　　　　　　　　　　　　　　　　５</a:t>
            </a:r>
            <a:r>
              <a:rPr kumimoji="1" lang="en-US" altLang="ja-JP" sz="1400" dirty="0">
                <a:latin typeface="UD デジタル 教科書体 NK-B" panose="02020700000000000000" pitchFamily="18" charset="-128"/>
                <a:ea typeface="UD デジタル 教科書体 NK-B" panose="02020700000000000000" pitchFamily="18" charset="-128"/>
              </a:rPr>
              <a:t>0</a:t>
            </a:r>
            <a:r>
              <a:rPr kumimoji="1" lang="ja-JP" altLang="en-US" sz="1400" dirty="0">
                <a:latin typeface="UD デジタル 教科書体 NK-B" panose="02020700000000000000" pitchFamily="18" charset="-128"/>
                <a:ea typeface="UD デジタル 教科書体 NK-B" panose="02020700000000000000" pitchFamily="18" charset="-128"/>
              </a:rPr>
              <a:t>　　　　　　　　　　　　　　　　　　　　　　　　　　</a:t>
            </a:r>
          </a:p>
        </p:txBody>
      </p:sp>
      <p:sp>
        <p:nvSpPr>
          <p:cNvPr id="12" name="テキスト ボックス 11">
            <a:extLst>
              <a:ext uri="{FF2B5EF4-FFF2-40B4-BE49-F238E27FC236}">
                <a16:creationId xmlns:a16="http://schemas.microsoft.com/office/drawing/2014/main" id="{2CC935BD-EE63-5E05-0728-78738DBDA407}"/>
              </a:ext>
            </a:extLst>
          </p:cNvPr>
          <p:cNvSpPr txBox="1"/>
          <p:nvPr/>
        </p:nvSpPr>
        <p:spPr>
          <a:xfrm>
            <a:off x="4955459" y="2835732"/>
            <a:ext cx="2644876" cy="3437250"/>
          </a:xfrm>
          <a:prstGeom prst="rect">
            <a:avLst/>
          </a:prstGeom>
          <a:noFill/>
        </p:spPr>
        <p:txBody>
          <a:bodyPr wrap="square" rtlCol="0">
            <a:spAutoFit/>
          </a:bodyPr>
          <a:lstStyle/>
          <a:p>
            <a:r>
              <a:rPr kumimoji="1" lang="ja-JP" altLang="en-US" sz="1050" dirty="0">
                <a:latin typeface="UD デジタル 教科書体 NK-B" panose="02020700000000000000" pitchFamily="18" charset="-128"/>
                <a:ea typeface="UD デジタル 教科書体 NK-B" panose="02020700000000000000" pitchFamily="18" charset="-128"/>
              </a:rPr>
              <a:t>〇</a:t>
            </a:r>
            <a:endParaRPr kumimoji="1" lang="en-US" altLang="ja-JP" sz="1050" dirty="0">
              <a:latin typeface="UD デジタル 教科書体 NK-B" panose="02020700000000000000" pitchFamily="18" charset="-128"/>
              <a:ea typeface="UD デジタル 教科書体 NK-B" panose="02020700000000000000" pitchFamily="18" charset="-128"/>
            </a:endParaRPr>
          </a:p>
          <a:p>
            <a:endParaRPr kumimoji="1" lang="en-US" altLang="ja-JP" sz="1050" dirty="0">
              <a:latin typeface="UD デジタル 教科書体 NK-B" panose="02020700000000000000" pitchFamily="18" charset="-128"/>
              <a:ea typeface="UD デジタル 教科書体 NK-B" panose="02020700000000000000" pitchFamily="18" charset="-128"/>
            </a:endParaRPr>
          </a:p>
          <a:p>
            <a:endParaRPr kumimoji="1" lang="en-US" altLang="ja-JP" sz="1050" dirty="0">
              <a:latin typeface="UD デジタル 教科書体 NK-B" panose="02020700000000000000" pitchFamily="18" charset="-128"/>
              <a:ea typeface="UD デジタル 教科書体 NK-B" panose="02020700000000000000" pitchFamily="18" charset="-128"/>
            </a:endParaRPr>
          </a:p>
          <a:p>
            <a:r>
              <a:rPr kumimoji="1" lang="ja-JP" altLang="en-US" sz="1050" dirty="0">
                <a:latin typeface="UD デジタル 教科書体 NK-B" panose="02020700000000000000" pitchFamily="18" charset="-128"/>
                <a:ea typeface="UD デジタル 教科書体 NK-B" panose="02020700000000000000" pitchFamily="18" charset="-128"/>
              </a:rPr>
              <a:t>〇</a:t>
            </a:r>
            <a:endParaRPr kumimoji="1" lang="en-US" altLang="ja-JP" sz="1050" dirty="0">
              <a:latin typeface="UD デジタル 教科書体 NK-B" panose="02020700000000000000" pitchFamily="18" charset="-128"/>
              <a:ea typeface="UD デジタル 教科書体 NK-B" panose="02020700000000000000" pitchFamily="18" charset="-128"/>
            </a:endParaRPr>
          </a:p>
          <a:p>
            <a:endParaRPr kumimoji="1" lang="en-US" altLang="ja-JP" sz="1050" dirty="0">
              <a:latin typeface="UD デジタル 教科書体 NK-B" panose="02020700000000000000" pitchFamily="18" charset="-128"/>
              <a:ea typeface="UD デジタル 教科書体 NK-B" panose="02020700000000000000" pitchFamily="18" charset="-128"/>
            </a:endParaRPr>
          </a:p>
          <a:p>
            <a:endParaRPr kumimoji="1" lang="en-US" altLang="ja-JP" sz="1050" dirty="0">
              <a:latin typeface="UD デジタル 教科書体 NK-B" panose="02020700000000000000" pitchFamily="18" charset="-128"/>
              <a:ea typeface="UD デジタル 教科書体 NK-B" panose="02020700000000000000" pitchFamily="18" charset="-128"/>
            </a:endParaRPr>
          </a:p>
          <a:p>
            <a:endParaRPr kumimoji="1" lang="en-US" altLang="ja-JP" sz="1050" dirty="0">
              <a:latin typeface="UD デジタル 教科書体 NK-B" panose="02020700000000000000" pitchFamily="18" charset="-128"/>
              <a:ea typeface="UD デジタル 教科書体 NK-B" panose="02020700000000000000" pitchFamily="18" charset="-128"/>
            </a:endParaRPr>
          </a:p>
          <a:p>
            <a:endParaRPr kumimoji="1" lang="en-US" altLang="ja-JP" sz="1050" dirty="0">
              <a:latin typeface="UD デジタル 教科書体 NK-B" panose="02020700000000000000" pitchFamily="18" charset="-128"/>
              <a:ea typeface="UD デジタル 教科書体 NK-B" panose="02020700000000000000" pitchFamily="18" charset="-128"/>
            </a:endParaRPr>
          </a:p>
          <a:p>
            <a:endParaRPr kumimoji="1" lang="en-US" altLang="ja-JP" sz="1050" dirty="0">
              <a:latin typeface="UD デジタル 教科書体 NK-B" panose="02020700000000000000" pitchFamily="18" charset="-128"/>
              <a:ea typeface="UD デジタル 教科書体 NK-B" panose="02020700000000000000" pitchFamily="18" charset="-128"/>
            </a:endParaRPr>
          </a:p>
          <a:p>
            <a:r>
              <a:rPr kumimoji="1" lang="ja-JP" altLang="en-US" sz="1050" dirty="0">
                <a:latin typeface="UD デジタル 教科書体 NK-B" panose="02020700000000000000" pitchFamily="18" charset="-128"/>
                <a:ea typeface="UD デジタル 教科書体 NK-B" panose="02020700000000000000" pitchFamily="18" charset="-128"/>
              </a:rPr>
              <a:t>〇</a:t>
            </a:r>
            <a:endParaRPr kumimoji="1" lang="en-US" altLang="ja-JP" sz="1050" dirty="0">
              <a:latin typeface="UD デジタル 教科書体 NK-B" panose="02020700000000000000" pitchFamily="18" charset="-128"/>
              <a:ea typeface="UD デジタル 教科書体 NK-B" panose="02020700000000000000" pitchFamily="18" charset="-128"/>
            </a:endParaRPr>
          </a:p>
          <a:p>
            <a:endParaRPr kumimoji="1" lang="en-US" altLang="ja-JP" sz="1050" dirty="0">
              <a:latin typeface="UD デジタル 教科書体 NK-B" panose="02020700000000000000" pitchFamily="18" charset="-128"/>
              <a:ea typeface="UD デジタル 教科書体 NK-B" panose="02020700000000000000" pitchFamily="18" charset="-128"/>
            </a:endParaRPr>
          </a:p>
          <a:p>
            <a:endParaRPr kumimoji="1" lang="en-US" altLang="ja-JP" sz="1050" dirty="0">
              <a:latin typeface="UD デジタル 教科書体 NK-B" panose="02020700000000000000" pitchFamily="18" charset="-128"/>
              <a:ea typeface="UD デジタル 教科書体 NK-B" panose="02020700000000000000" pitchFamily="18" charset="-128"/>
            </a:endParaRPr>
          </a:p>
          <a:p>
            <a:endParaRPr kumimoji="1" lang="en-US" altLang="ja-JP" sz="1050" dirty="0">
              <a:latin typeface="UD デジタル 教科書体 NK-B" panose="02020700000000000000" pitchFamily="18" charset="-128"/>
              <a:ea typeface="UD デジタル 教科書体 NK-B" panose="02020700000000000000" pitchFamily="18" charset="-128"/>
            </a:endParaRPr>
          </a:p>
          <a:p>
            <a:endParaRPr kumimoji="1" lang="en-US" altLang="ja-JP" sz="1050" dirty="0">
              <a:latin typeface="UD デジタル 教科書体 NK-B" panose="02020700000000000000" pitchFamily="18" charset="-128"/>
              <a:ea typeface="UD デジタル 教科書体 NK-B" panose="02020700000000000000" pitchFamily="18" charset="-128"/>
            </a:endParaRPr>
          </a:p>
          <a:p>
            <a:endParaRPr kumimoji="1" lang="en-US" altLang="ja-JP" sz="1050" dirty="0">
              <a:latin typeface="UD デジタル 教科書体 NK-B" panose="02020700000000000000" pitchFamily="18" charset="-128"/>
              <a:ea typeface="UD デジタル 教科書体 NK-B" panose="02020700000000000000" pitchFamily="18" charset="-128"/>
            </a:endParaRPr>
          </a:p>
          <a:p>
            <a:endParaRPr kumimoji="1" lang="en-US" altLang="ja-JP" sz="1050" dirty="0">
              <a:latin typeface="UD デジタル 教科書体 NK-B" panose="02020700000000000000" pitchFamily="18" charset="-128"/>
              <a:ea typeface="UD デジタル 教科書体 NK-B" panose="02020700000000000000" pitchFamily="18" charset="-128"/>
            </a:endParaRPr>
          </a:p>
          <a:p>
            <a:endParaRPr kumimoji="1" lang="en-US" altLang="ja-JP" sz="1050" dirty="0">
              <a:latin typeface="UD デジタル 教科書体 NK-B" panose="02020700000000000000" pitchFamily="18" charset="-128"/>
              <a:ea typeface="UD デジタル 教科書体 NK-B" panose="02020700000000000000" pitchFamily="18" charset="-128"/>
            </a:endParaRPr>
          </a:p>
          <a:p>
            <a:endParaRPr kumimoji="1" lang="en-US" altLang="ja-JP" sz="1050" dirty="0">
              <a:latin typeface="UD デジタル 教科書体 NK-B" panose="02020700000000000000" pitchFamily="18" charset="-128"/>
              <a:ea typeface="UD デジタル 教科書体 NK-B" panose="02020700000000000000" pitchFamily="18" charset="-128"/>
            </a:endParaRPr>
          </a:p>
          <a:p>
            <a:r>
              <a:rPr kumimoji="1" lang="ja-JP" altLang="en-US" sz="1050" dirty="0">
                <a:latin typeface="UD デジタル 教科書体 NK-B" panose="02020700000000000000" pitchFamily="18" charset="-128"/>
                <a:ea typeface="UD デジタル 教科書体 NK-B" panose="02020700000000000000" pitchFamily="18" charset="-128"/>
              </a:rPr>
              <a:t>〇</a:t>
            </a:r>
            <a:endParaRPr kumimoji="1" lang="en-US" altLang="ja-JP" sz="105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　　　　　　　　　　　　　　　　〇</a:t>
            </a:r>
          </a:p>
        </p:txBody>
      </p:sp>
      <p:sp>
        <p:nvSpPr>
          <p:cNvPr id="14" name="テキスト ボックス 13">
            <a:extLst>
              <a:ext uri="{FF2B5EF4-FFF2-40B4-BE49-F238E27FC236}">
                <a16:creationId xmlns:a16="http://schemas.microsoft.com/office/drawing/2014/main" id="{204F7810-19AD-EF02-8407-F607AEBD1936}"/>
              </a:ext>
            </a:extLst>
          </p:cNvPr>
          <p:cNvSpPr txBox="1"/>
          <p:nvPr/>
        </p:nvSpPr>
        <p:spPr>
          <a:xfrm>
            <a:off x="8677623" y="3780282"/>
            <a:ext cx="2477729" cy="1785104"/>
          </a:xfrm>
          <a:prstGeom prst="rect">
            <a:avLst/>
          </a:prstGeom>
          <a:noFill/>
        </p:spPr>
        <p:txBody>
          <a:bodyPr wrap="square" rtlCol="0">
            <a:spAutoFit/>
          </a:bodyPr>
          <a:lstStyle/>
          <a:p>
            <a:r>
              <a:rPr kumimoji="1" lang="ja-JP" altLang="en-US" sz="1100" dirty="0">
                <a:latin typeface="UD デジタル 教科書体 NK-B" panose="02020700000000000000" pitchFamily="18" charset="-128"/>
                <a:ea typeface="UD デジタル 教科書体 NK-B" panose="02020700000000000000" pitchFamily="18" charset="-128"/>
              </a:rPr>
              <a:t>〇</a:t>
            </a:r>
            <a:endParaRPr kumimoji="1" lang="en-US" altLang="ja-JP" sz="1100" dirty="0">
              <a:latin typeface="UD デジタル 教科書体 NK-B" panose="02020700000000000000" pitchFamily="18" charset="-128"/>
              <a:ea typeface="UD デジタル 教科書体 NK-B" panose="02020700000000000000" pitchFamily="18" charset="-128"/>
            </a:endParaRPr>
          </a:p>
          <a:p>
            <a:endParaRPr kumimoji="1" lang="en-US" altLang="ja-JP" sz="1100" dirty="0">
              <a:latin typeface="UD デジタル 教科書体 NK-B" panose="02020700000000000000" pitchFamily="18" charset="-128"/>
              <a:ea typeface="UD デジタル 教科書体 NK-B" panose="02020700000000000000" pitchFamily="18" charset="-128"/>
            </a:endParaRPr>
          </a:p>
          <a:p>
            <a:endParaRPr kumimoji="1" lang="en-US" altLang="ja-JP" sz="1100" dirty="0">
              <a:latin typeface="UD デジタル 教科書体 NK-B" panose="02020700000000000000" pitchFamily="18" charset="-128"/>
              <a:ea typeface="UD デジタル 教科書体 NK-B" panose="02020700000000000000" pitchFamily="18" charset="-128"/>
            </a:endParaRPr>
          </a:p>
          <a:p>
            <a:endParaRPr kumimoji="1" lang="en-US" altLang="ja-JP" sz="1100" dirty="0">
              <a:latin typeface="UD デジタル 教科書体 NK-B" panose="02020700000000000000" pitchFamily="18" charset="-128"/>
              <a:ea typeface="UD デジタル 教科書体 NK-B" panose="02020700000000000000" pitchFamily="18" charset="-128"/>
            </a:endParaRPr>
          </a:p>
          <a:p>
            <a:r>
              <a:rPr kumimoji="1" lang="ja-JP" altLang="en-US" sz="1100" dirty="0">
                <a:latin typeface="UD デジタル 教科書体 NK-B" panose="02020700000000000000" pitchFamily="18" charset="-128"/>
                <a:ea typeface="UD デジタル 教科書体 NK-B" panose="02020700000000000000" pitchFamily="18" charset="-128"/>
              </a:rPr>
              <a:t>〇</a:t>
            </a:r>
            <a:endParaRPr kumimoji="1" lang="en-US" altLang="ja-JP" sz="1100" dirty="0">
              <a:latin typeface="UD デジタル 教科書体 NK-B" panose="02020700000000000000" pitchFamily="18" charset="-128"/>
              <a:ea typeface="UD デジタル 教科書体 NK-B" panose="02020700000000000000" pitchFamily="18" charset="-128"/>
            </a:endParaRPr>
          </a:p>
          <a:p>
            <a:endParaRPr kumimoji="1" lang="en-US" altLang="ja-JP" sz="1100" dirty="0">
              <a:latin typeface="UD デジタル 教科書体 NK-B" panose="02020700000000000000" pitchFamily="18" charset="-128"/>
              <a:ea typeface="UD デジタル 教科書体 NK-B" panose="02020700000000000000" pitchFamily="18" charset="-128"/>
            </a:endParaRPr>
          </a:p>
          <a:p>
            <a:endParaRPr kumimoji="1" lang="en-US" altLang="ja-JP" sz="1100" dirty="0">
              <a:latin typeface="UD デジタル 教科書体 NK-B" panose="02020700000000000000" pitchFamily="18" charset="-128"/>
              <a:ea typeface="UD デジタル 教科書体 NK-B" panose="02020700000000000000" pitchFamily="18" charset="-128"/>
            </a:endParaRPr>
          </a:p>
          <a:p>
            <a:r>
              <a:rPr kumimoji="1" lang="ja-JP" altLang="en-US" sz="1100" dirty="0">
                <a:latin typeface="UD デジタル 教科書体 NK-B" panose="02020700000000000000" pitchFamily="18" charset="-128"/>
                <a:ea typeface="UD デジタル 教科書体 NK-B" panose="02020700000000000000" pitchFamily="18" charset="-128"/>
              </a:rPr>
              <a:t>　　　　　　　　　　　　　〇</a:t>
            </a:r>
            <a:endParaRPr kumimoji="1" lang="en-US" altLang="ja-JP" sz="1100" dirty="0">
              <a:latin typeface="UD デジタル 教科書体 NK-B" panose="02020700000000000000" pitchFamily="18" charset="-128"/>
              <a:ea typeface="UD デジタル 教科書体 NK-B" panose="02020700000000000000" pitchFamily="18" charset="-128"/>
            </a:endParaRPr>
          </a:p>
          <a:p>
            <a:r>
              <a:rPr kumimoji="1" lang="ja-JP" altLang="en-US" sz="1100" dirty="0">
                <a:latin typeface="UD デジタル 教科書体 NK-B" panose="02020700000000000000" pitchFamily="18" charset="-128"/>
                <a:ea typeface="UD デジタル 教科書体 NK-B" panose="02020700000000000000" pitchFamily="18" charset="-128"/>
              </a:rPr>
              <a:t>〇</a:t>
            </a:r>
            <a:endParaRPr kumimoji="1" lang="en-US" altLang="ja-JP" sz="1100" dirty="0">
              <a:latin typeface="UD デジタル 教科書体 NK-B" panose="02020700000000000000" pitchFamily="18" charset="-128"/>
              <a:ea typeface="UD デジタル 教科書体 NK-B" panose="02020700000000000000" pitchFamily="18" charset="-128"/>
            </a:endParaRPr>
          </a:p>
          <a:p>
            <a:r>
              <a:rPr kumimoji="1" lang="ja-JP" altLang="en-US" sz="1100" dirty="0">
                <a:latin typeface="UD デジタル 教科書体 NK-B" panose="02020700000000000000" pitchFamily="18" charset="-128"/>
                <a:ea typeface="UD デジタル 教科書体 NK-B" panose="02020700000000000000" pitchFamily="18" charset="-128"/>
              </a:rPr>
              <a:t>〇</a:t>
            </a:r>
          </a:p>
        </p:txBody>
      </p:sp>
      <p:sp>
        <p:nvSpPr>
          <p:cNvPr id="15" name="テキスト ボックス 14">
            <a:extLst>
              <a:ext uri="{FF2B5EF4-FFF2-40B4-BE49-F238E27FC236}">
                <a16:creationId xmlns:a16="http://schemas.microsoft.com/office/drawing/2014/main" id="{E16C2EDB-EB63-B594-B6D6-B8780F787865}"/>
              </a:ext>
            </a:extLst>
          </p:cNvPr>
          <p:cNvSpPr txBox="1"/>
          <p:nvPr/>
        </p:nvSpPr>
        <p:spPr>
          <a:xfrm>
            <a:off x="4965842" y="684596"/>
            <a:ext cx="2418184" cy="461665"/>
          </a:xfrm>
          <a:prstGeom prst="rect">
            <a:avLst/>
          </a:prstGeom>
          <a:noFill/>
        </p:spPr>
        <p:txBody>
          <a:bodyPr wrap="square" rtlCol="0">
            <a:spAutoFit/>
          </a:bodyPr>
          <a:lstStyle/>
          <a:p>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２ ５　  ０ ２    ０５</a:t>
            </a:r>
          </a:p>
        </p:txBody>
      </p:sp>
      <p:sp>
        <p:nvSpPr>
          <p:cNvPr id="16" name="テキスト ボックス 15">
            <a:extLst>
              <a:ext uri="{FF2B5EF4-FFF2-40B4-BE49-F238E27FC236}">
                <a16:creationId xmlns:a16="http://schemas.microsoft.com/office/drawing/2014/main" id="{ED13AD50-4A23-80E5-65B3-9CE8063C341A}"/>
              </a:ext>
            </a:extLst>
          </p:cNvPr>
          <p:cNvSpPr txBox="1"/>
          <p:nvPr/>
        </p:nvSpPr>
        <p:spPr>
          <a:xfrm>
            <a:off x="4355689" y="1949620"/>
            <a:ext cx="2054942" cy="307777"/>
          </a:xfrm>
          <a:prstGeom prst="rect">
            <a:avLst/>
          </a:prstGeom>
          <a:noFill/>
        </p:spPr>
        <p:txBody>
          <a:bodyPr wrap="square" rtlCol="0">
            <a:spAutoFit/>
          </a:bodyPr>
          <a:lstStyle/>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ホクト　ラオウ</a:t>
            </a:r>
          </a:p>
        </p:txBody>
      </p:sp>
      <p:sp>
        <p:nvSpPr>
          <p:cNvPr id="17" name="テキスト ボックス 16">
            <a:extLst>
              <a:ext uri="{FF2B5EF4-FFF2-40B4-BE49-F238E27FC236}">
                <a16:creationId xmlns:a16="http://schemas.microsoft.com/office/drawing/2014/main" id="{66A8C2DD-FFA2-6733-C38A-69D7F77015B0}"/>
              </a:ext>
            </a:extLst>
          </p:cNvPr>
          <p:cNvSpPr txBox="1"/>
          <p:nvPr/>
        </p:nvSpPr>
        <p:spPr>
          <a:xfrm>
            <a:off x="6277897" y="1949620"/>
            <a:ext cx="358877" cy="307777"/>
          </a:xfrm>
          <a:prstGeom prst="rect">
            <a:avLst/>
          </a:prstGeom>
          <a:noFill/>
        </p:spPr>
        <p:txBody>
          <a:bodyPr wrap="square" rtlCol="0">
            <a:spAutoFit/>
          </a:bodyPr>
          <a:lstStyle/>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〇</a:t>
            </a:r>
          </a:p>
        </p:txBody>
      </p:sp>
      <p:sp>
        <p:nvSpPr>
          <p:cNvPr id="18" name="テキスト ボックス 17">
            <a:extLst>
              <a:ext uri="{FF2B5EF4-FFF2-40B4-BE49-F238E27FC236}">
                <a16:creationId xmlns:a16="http://schemas.microsoft.com/office/drawing/2014/main" id="{E46DE3AD-36E4-D541-1798-D36DA91ADDCA}"/>
              </a:ext>
            </a:extLst>
          </p:cNvPr>
          <p:cNvSpPr txBox="1"/>
          <p:nvPr/>
        </p:nvSpPr>
        <p:spPr>
          <a:xfrm>
            <a:off x="298678" y="763255"/>
            <a:ext cx="3613705" cy="461665"/>
          </a:xfrm>
          <a:prstGeom prst="rect">
            <a:avLst/>
          </a:prstGeom>
          <a:noFill/>
        </p:spPr>
        <p:txBody>
          <a:bodyPr wrap="square" rtlCol="0">
            <a:spAutoFit/>
          </a:bodyPr>
          <a:lstStyle/>
          <a:p>
            <a:r>
              <a:rPr kumimoji="1" lang="ja-JP" altLang="en-US" sz="2400" dirty="0">
                <a:latin typeface="UD デジタル 教科書体 NK-B" panose="02020700000000000000" pitchFamily="18" charset="-128"/>
                <a:ea typeface="UD デジタル 教科書体 NK-B" panose="02020700000000000000" pitchFamily="18" charset="-128"/>
              </a:rPr>
              <a:t>どこが間違いでしょうか？</a:t>
            </a:r>
          </a:p>
        </p:txBody>
      </p:sp>
      <p:sp>
        <p:nvSpPr>
          <p:cNvPr id="19" name="テキスト ボックス 18">
            <a:extLst>
              <a:ext uri="{FF2B5EF4-FFF2-40B4-BE49-F238E27FC236}">
                <a16:creationId xmlns:a16="http://schemas.microsoft.com/office/drawing/2014/main" id="{6D33B814-6EE5-851C-9C0C-0FBC992B2CE9}"/>
              </a:ext>
            </a:extLst>
          </p:cNvPr>
          <p:cNvSpPr txBox="1"/>
          <p:nvPr/>
        </p:nvSpPr>
        <p:spPr>
          <a:xfrm>
            <a:off x="419083" y="1866236"/>
            <a:ext cx="3231474" cy="1938992"/>
          </a:xfrm>
          <a:prstGeom prst="rect">
            <a:avLst/>
          </a:prstGeom>
          <a:noFill/>
        </p:spPr>
        <p:txBody>
          <a:bodyPr wrap="square" rtlCol="0">
            <a:spAutoFit/>
          </a:bodyPr>
          <a:lstStyle/>
          <a:p>
            <a:r>
              <a:rPr kumimoji="1" lang="ja-JP" altLang="en-US" sz="2400" dirty="0">
                <a:latin typeface="UD デジタル 教科書体 NK-B" panose="02020700000000000000" pitchFamily="18" charset="-128"/>
                <a:ea typeface="UD デジタル 教科書体 NK-B" panose="02020700000000000000" pitchFamily="18" charset="-128"/>
              </a:rPr>
              <a:t>間違いの多い箇所</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1</a:t>
            </a:r>
            <a:r>
              <a:rPr kumimoji="1" lang="ja-JP" altLang="en-US" sz="2400" dirty="0">
                <a:latin typeface="UD デジタル 教科書体 NK-B" panose="02020700000000000000" pitchFamily="18" charset="-128"/>
                <a:ea typeface="UD デジタル 教科書体 NK-B" panose="02020700000000000000" pitchFamily="18" charset="-128"/>
              </a:rPr>
              <a:t>位　性別未記入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2</a:t>
            </a:r>
            <a:r>
              <a:rPr kumimoji="1" lang="ja-JP" altLang="en-US" sz="2400" dirty="0">
                <a:latin typeface="UD デジタル 教科書体 NK-B" panose="02020700000000000000" pitchFamily="18" charset="-128"/>
                <a:ea typeface="UD デジタル 教科書体 NK-B" panose="02020700000000000000" pitchFamily="18" charset="-128"/>
              </a:rPr>
              <a:t>位　電話番号未記入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3</a:t>
            </a:r>
            <a:r>
              <a:rPr kumimoji="1" lang="ja-JP" altLang="en-US" sz="2400" dirty="0">
                <a:latin typeface="UD デジタル 教科書体 NK-B" panose="02020700000000000000" pitchFamily="18" charset="-128"/>
                <a:ea typeface="UD デジタル 教科書体 NK-B" panose="02020700000000000000" pitchFamily="18" charset="-128"/>
              </a:rPr>
              <a:t>位　フリガナ未記入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4</a:t>
            </a:r>
            <a:r>
              <a:rPr kumimoji="1" lang="ja-JP" altLang="en-US" sz="2400" dirty="0">
                <a:latin typeface="UD デジタル 教科書体 NK-B" panose="02020700000000000000" pitchFamily="18" charset="-128"/>
                <a:ea typeface="UD デジタル 教科書体 NK-B" panose="02020700000000000000" pitchFamily="18" charset="-128"/>
              </a:rPr>
              <a:t>位　受診日未記入</a:t>
            </a:r>
          </a:p>
        </p:txBody>
      </p:sp>
      <p:sp>
        <p:nvSpPr>
          <p:cNvPr id="20" name="テキスト ボックス 19">
            <a:extLst>
              <a:ext uri="{FF2B5EF4-FFF2-40B4-BE49-F238E27FC236}">
                <a16:creationId xmlns:a16="http://schemas.microsoft.com/office/drawing/2014/main" id="{31CC26B1-0E25-1A67-B267-E020C44175AE}"/>
              </a:ext>
            </a:extLst>
          </p:cNvPr>
          <p:cNvSpPr txBox="1"/>
          <p:nvPr/>
        </p:nvSpPr>
        <p:spPr>
          <a:xfrm>
            <a:off x="9573828" y="2314380"/>
            <a:ext cx="3173279" cy="369332"/>
          </a:xfrm>
          <a:prstGeom prst="rect">
            <a:avLst/>
          </a:prstGeom>
          <a:noFill/>
        </p:spPr>
        <p:txBody>
          <a:bodyPr wrap="square" rtlCol="0">
            <a:spAutoFit/>
          </a:bodyPr>
          <a:lstStyle/>
          <a:p>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047</a:t>
            </a:r>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334</a:t>
            </a:r>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1111</a:t>
            </a:r>
            <a:endPar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1" name="テキスト ボックス 20">
            <a:extLst>
              <a:ext uri="{FF2B5EF4-FFF2-40B4-BE49-F238E27FC236}">
                <a16:creationId xmlns:a16="http://schemas.microsoft.com/office/drawing/2014/main" id="{B8EFBD46-45CD-B345-BD65-6B301C5DC846}"/>
              </a:ext>
            </a:extLst>
          </p:cNvPr>
          <p:cNvSpPr txBox="1"/>
          <p:nvPr/>
        </p:nvSpPr>
        <p:spPr>
          <a:xfrm>
            <a:off x="246250" y="4446544"/>
            <a:ext cx="3718560" cy="2677656"/>
          </a:xfrm>
          <a:prstGeom prst="rect">
            <a:avLst/>
          </a:prstGeom>
          <a:noFill/>
        </p:spPr>
        <p:txBody>
          <a:bodyPr wrap="square" rtlCol="0">
            <a:spAutoFit/>
          </a:bodyPr>
          <a:lstStyle/>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対策</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歯科医師が</a:t>
            </a:r>
            <a:r>
              <a:rPr kumimoji="1" lang="ja-JP" altLang="en-US" sz="2400" dirty="0">
                <a:latin typeface="UD デジタル 教科書体 NK-B" panose="02020700000000000000" pitchFamily="18" charset="-128"/>
                <a:ea typeface="UD デジタル 教科書体 NK-B" panose="02020700000000000000" pitchFamily="18" charset="-128"/>
              </a:rPr>
              <a:t>医療面接時に</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患者と対話しながら項目をチェックすること</a:t>
            </a:r>
            <a:endParaRPr kumimoji="1" lang="en-US" altLang="ja-JP" sz="2400" dirty="0">
              <a:latin typeface="UD デジタル 教科書体 NK-B" panose="02020700000000000000" pitchFamily="18" charset="-128"/>
              <a:ea typeface="UD デジタル 教科書体 NK-B" panose="02020700000000000000" pitchFamily="18" charset="-128"/>
            </a:endParaRPr>
          </a:p>
          <a:p>
            <a:pPr lvl="0"/>
            <a:r>
              <a:rPr kumimoji="1" lang="ja-JP" altLang="en-US" sz="2400" dirty="0">
                <a:solidFill>
                  <a:prstClr val="black"/>
                </a:solidFill>
                <a:latin typeface="UD デジタル 教科書体 NK-B" panose="02020700000000000000" pitchFamily="18" charset="-128"/>
                <a:ea typeface="UD デジタル 教科書体 NK-B" panose="02020700000000000000" pitchFamily="18" charset="-128"/>
              </a:rPr>
              <a:t>ここを間違うのは歯科医師が見落としたから</a:t>
            </a:r>
          </a:p>
          <a:p>
            <a:endParaRPr kumimoji="1" lang="ja-JP" altLang="en-US" sz="2400" dirty="0">
              <a:latin typeface="UD デジタル 教科書体 NK-B" panose="02020700000000000000" pitchFamily="18" charset="-128"/>
              <a:ea typeface="UD デジタル 教科書体 NK-B" panose="02020700000000000000" pitchFamily="18" charset="-128"/>
            </a:endParaRPr>
          </a:p>
        </p:txBody>
      </p:sp>
      <p:sp>
        <p:nvSpPr>
          <p:cNvPr id="2" name="テキスト ボックス 1">
            <a:extLst>
              <a:ext uri="{FF2B5EF4-FFF2-40B4-BE49-F238E27FC236}">
                <a16:creationId xmlns:a16="http://schemas.microsoft.com/office/drawing/2014/main" id="{F8D218E3-A34A-F806-8570-702621A5AC28}"/>
              </a:ext>
            </a:extLst>
          </p:cNvPr>
          <p:cNvSpPr txBox="1"/>
          <p:nvPr/>
        </p:nvSpPr>
        <p:spPr>
          <a:xfrm>
            <a:off x="7254184" y="1317253"/>
            <a:ext cx="567793" cy="369332"/>
          </a:xfrm>
          <a:prstGeom prst="rect">
            <a:avLst/>
          </a:prstGeom>
          <a:noFill/>
        </p:spPr>
        <p:txBody>
          <a:bodyPr wrap="square" rtlCol="0">
            <a:spAutoFit/>
          </a:bodyPr>
          <a:lstStyle/>
          <a:p>
            <a:r>
              <a:rPr kumimoji="1" lang="ja-JP" altLang="en-US" dirty="0">
                <a:solidFill>
                  <a:srgbClr val="FF0000"/>
                </a:solidFill>
                <a:latin typeface="UD デジタル 教科書体 N-B" panose="02020700000000000000" pitchFamily="17" charset="-128"/>
                <a:ea typeface="UD デジタル 教科書体 N-B" panose="02020700000000000000" pitchFamily="17" charset="-128"/>
              </a:rPr>
              <a:t>〇</a:t>
            </a:r>
          </a:p>
        </p:txBody>
      </p:sp>
    </p:spTree>
    <p:extLst>
      <p:ext uri="{BB962C8B-B14F-4D97-AF65-F5344CB8AC3E}">
        <p14:creationId xmlns:p14="http://schemas.microsoft.com/office/powerpoint/2010/main" val="316926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1000"/>
                                        <p:tgtEl>
                                          <p:spTgt spid="17">
                                            <p:txEl>
                                              <p:pRg st="0" end="0"/>
                                            </p:txEl>
                                          </p:spTgt>
                                        </p:tgtEl>
                                      </p:cBhvr>
                                    </p:animEffect>
                                    <p:anim calcmode="lin" valueType="num">
                                      <p:cBhvr>
                                        <p:cTn id="29"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1"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E7DD7DC-A5A6-E80E-0B50-6AC213C4524A}"/>
              </a:ext>
            </a:extLst>
          </p:cNvPr>
          <p:cNvPicPr>
            <a:picLocks noChangeAspect="1"/>
          </p:cNvPicPr>
          <p:nvPr/>
        </p:nvPicPr>
        <p:blipFill>
          <a:blip r:embed="rId2"/>
          <a:stretch>
            <a:fillRect/>
          </a:stretch>
        </p:blipFill>
        <p:spPr>
          <a:xfrm>
            <a:off x="3011629" y="13806"/>
            <a:ext cx="9104988" cy="6351639"/>
          </a:xfrm>
          <a:prstGeom prst="rect">
            <a:avLst/>
          </a:prstGeom>
        </p:spPr>
      </p:pic>
      <p:sp>
        <p:nvSpPr>
          <p:cNvPr id="4" name="テキスト ボックス 3">
            <a:extLst>
              <a:ext uri="{FF2B5EF4-FFF2-40B4-BE49-F238E27FC236}">
                <a16:creationId xmlns:a16="http://schemas.microsoft.com/office/drawing/2014/main" id="{B1A766F2-1F65-49D6-7071-60FB944DE1CD}"/>
              </a:ext>
            </a:extLst>
          </p:cNvPr>
          <p:cNvSpPr txBox="1"/>
          <p:nvPr/>
        </p:nvSpPr>
        <p:spPr>
          <a:xfrm>
            <a:off x="3638911" y="437535"/>
            <a:ext cx="4168878" cy="800219"/>
          </a:xfrm>
          <a:prstGeom prst="rect">
            <a:avLst/>
          </a:prstGeom>
          <a:noFill/>
        </p:spPr>
        <p:txBody>
          <a:bodyPr wrap="square" rtlCol="0">
            <a:spAutoFit/>
          </a:bodyPr>
          <a:lstStyle/>
          <a:p>
            <a:r>
              <a:rPr kumimoji="1" lang="ja-JP" altLang="en-US" dirty="0"/>
              <a:t>　　　　　 </a:t>
            </a:r>
            <a:r>
              <a:rPr kumimoji="1" lang="en-US" altLang="ja-JP" sz="1400" dirty="0">
                <a:latin typeface="UD デジタル 教科書体 NK-B" panose="02020700000000000000" pitchFamily="18" charset="-128"/>
                <a:ea typeface="UD デジタル 教科書体 NK-B" panose="02020700000000000000" pitchFamily="18" charset="-128"/>
              </a:rPr>
              <a:t>1</a:t>
            </a:r>
            <a:r>
              <a:rPr kumimoji="1" lang="ja-JP" altLang="en-US" sz="1400" dirty="0">
                <a:latin typeface="UD デジタル 教科書体 NK-B" panose="02020700000000000000" pitchFamily="18" charset="-128"/>
                <a:ea typeface="UD デジタル 教科書体 NK-B" panose="02020700000000000000" pitchFamily="18" charset="-128"/>
              </a:rPr>
              <a:t>　　　　           　　</a:t>
            </a:r>
            <a:r>
              <a:rPr kumimoji="1" lang="en-US" altLang="ja-JP" sz="1400" dirty="0">
                <a:latin typeface="UD デジタル 教科書体 NK-B" panose="02020700000000000000" pitchFamily="18" charset="-128"/>
                <a:ea typeface="UD デジタル 教科書体 NK-B" panose="02020700000000000000" pitchFamily="18" charset="-128"/>
              </a:rPr>
              <a:t>1</a:t>
            </a:r>
          </a:p>
          <a:p>
            <a:endParaRPr kumimoji="1" lang="en-US" altLang="ja-JP" sz="1400" dirty="0">
              <a:latin typeface="UD デジタル 教科書体 NK-B" panose="02020700000000000000" pitchFamily="18" charset="-128"/>
              <a:ea typeface="UD デジタル 教科書体 NK-B" panose="02020700000000000000" pitchFamily="18" charset="-128"/>
            </a:endParaRPr>
          </a:p>
          <a:p>
            <a:r>
              <a:rPr kumimoji="1" lang="ja-JP" altLang="en-US" sz="1400" dirty="0">
                <a:latin typeface="UD デジタル 教科書体 NK-B" panose="02020700000000000000" pitchFamily="18" charset="-128"/>
                <a:ea typeface="UD デジタル 教科書体 NK-B" panose="02020700000000000000" pitchFamily="18" charset="-128"/>
              </a:rPr>
              <a:t>２　　　　　　　　　　　　　　　　　　　　　　　　　　　　　　　　　　　　　</a:t>
            </a:r>
            <a:r>
              <a:rPr kumimoji="1" lang="en-US" altLang="ja-JP" sz="1400" dirty="0">
                <a:latin typeface="UD デジタル 教科書体 NK-B" panose="02020700000000000000" pitchFamily="18" charset="-128"/>
                <a:ea typeface="UD デジタル 教科書体 NK-B" panose="02020700000000000000" pitchFamily="18" charset="-128"/>
              </a:rPr>
              <a:t>2</a:t>
            </a:r>
            <a:endParaRPr kumimoji="1" lang="ja-JP" altLang="en-US" sz="1400" dirty="0">
              <a:latin typeface="UD デジタル 教科書体 NK-B" panose="02020700000000000000" pitchFamily="18" charset="-128"/>
              <a:ea typeface="UD デジタル 教科書体 NK-B" panose="02020700000000000000" pitchFamily="18" charset="-128"/>
            </a:endParaRPr>
          </a:p>
        </p:txBody>
      </p:sp>
      <p:sp>
        <p:nvSpPr>
          <p:cNvPr id="5" name="テキスト ボックス 4">
            <a:extLst>
              <a:ext uri="{FF2B5EF4-FFF2-40B4-BE49-F238E27FC236}">
                <a16:creationId xmlns:a16="http://schemas.microsoft.com/office/drawing/2014/main" id="{DA234E64-9D43-E346-1656-9AD075F4B776}"/>
              </a:ext>
            </a:extLst>
          </p:cNvPr>
          <p:cNvSpPr txBox="1"/>
          <p:nvPr/>
        </p:nvSpPr>
        <p:spPr>
          <a:xfrm>
            <a:off x="3638911" y="1602658"/>
            <a:ext cx="4354715" cy="400110"/>
          </a:xfrm>
          <a:prstGeom prst="rect">
            <a:avLst/>
          </a:prstGeom>
          <a:noFill/>
        </p:spPr>
        <p:txBody>
          <a:bodyPr wrap="square" rtlCol="0">
            <a:spAutoFit/>
          </a:bodyPr>
          <a:lstStyle/>
          <a:p>
            <a:r>
              <a:rPr kumimoji="1" lang="en-US" altLang="ja-JP" sz="2000" dirty="0">
                <a:latin typeface="UD デジタル 教科書体 NK-B" panose="02020700000000000000" pitchFamily="18" charset="-128"/>
                <a:ea typeface="UD デジタル 教科書体 NK-B" panose="02020700000000000000" pitchFamily="18" charset="-128"/>
              </a:rPr>
              <a:t>2</a:t>
            </a:r>
            <a:r>
              <a:rPr kumimoji="1" lang="ja-JP" altLang="en-US" sz="2000" dirty="0">
                <a:latin typeface="UD デジタル 教科書体 NK-B" panose="02020700000000000000" pitchFamily="18" charset="-128"/>
                <a:ea typeface="UD デジタル 教科書体 NK-B" panose="02020700000000000000" pitchFamily="18" charset="-128"/>
              </a:rPr>
              <a:t>     ２　　　　　　　　　　　　　　　　　　　　　</a:t>
            </a:r>
            <a:r>
              <a:rPr kumimoji="1" lang="en-US" altLang="ja-JP" sz="2000" dirty="0">
                <a:latin typeface="UD デジタル 教科書体 NK-B" panose="02020700000000000000" pitchFamily="18" charset="-128"/>
                <a:ea typeface="UD デジタル 教科書体 NK-B" panose="02020700000000000000" pitchFamily="18" charset="-128"/>
              </a:rPr>
              <a:t>4</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CDBE63F8-9FC9-B8B7-089E-66E8B55AC780}"/>
              </a:ext>
            </a:extLst>
          </p:cNvPr>
          <p:cNvSpPr txBox="1"/>
          <p:nvPr/>
        </p:nvSpPr>
        <p:spPr>
          <a:xfrm>
            <a:off x="9163979" y="629858"/>
            <a:ext cx="2300433" cy="1569660"/>
          </a:xfrm>
          <a:prstGeom prst="rect">
            <a:avLst/>
          </a:prstGeom>
          <a:noFill/>
        </p:spPr>
        <p:txBody>
          <a:bodyPr wrap="square" rtlCol="0">
            <a:spAutoFit/>
          </a:bodyPr>
          <a:lstStyle/>
          <a:p>
            <a:r>
              <a:rPr kumimoji="1" lang="ja-JP" altLang="en-US" sz="1200" dirty="0">
                <a:latin typeface="UD デジタル 教科書体 NK-B" panose="02020700000000000000" pitchFamily="18" charset="-128"/>
                <a:ea typeface="UD デジタル 教科書体 NK-B" panose="02020700000000000000" pitchFamily="18" charset="-128"/>
              </a:rPr>
              <a:t>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p>
        </p:txBody>
      </p:sp>
      <p:sp>
        <p:nvSpPr>
          <p:cNvPr id="7" name="テキスト ボックス 6">
            <a:extLst>
              <a:ext uri="{FF2B5EF4-FFF2-40B4-BE49-F238E27FC236}">
                <a16:creationId xmlns:a16="http://schemas.microsoft.com/office/drawing/2014/main" id="{885FF14A-39FB-ED87-949A-095695A19AD8}"/>
              </a:ext>
            </a:extLst>
          </p:cNvPr>
          <p:cNvSpPr txBox="1"/>
          <p:nvPr/>
        </p:nvSpPr>
        <p:spPr>
          <a:xfrm>
            <a:off x="3272990" y="4916501"/>
            <a:ext cx="3272801" cy="1200329"/>
          </a:xfrm>
          <a:prstGeom prst="rect">
            <a:avLst/>
          </a:prstGeom>
          <a:noFill/>
        </p:spPr>
        <p:txBody>
          <a:bodyPr wrap="square" rtlCol="0">
            <a:spAutoFit/>
          </a:bodyPr>
          <a:lstStyle/>
          <a:p>
            <a:r>
              <a:rPr kumimoji="1" lang="ja-JP" altLang="en-US" sz="1200" dirty="0">
                <a:latin typeface="UD デジタル 教科書体 NK-B" panose="02020700000000000000" pitchFamily="18" charset="-128"/>
                <a:ea typeface="UD デジタル 教科書体 NK-B" panose="02020700000000000000" pitchFamily="18" charset="-128"/>
              </a:rPr>
              <a:t>〇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ja-JP" altLang="en-US" sz="1200" dirty="0">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B8DD5FAA-AB5B-07FB-28A7-EC36219768E6}"/>
              </a:ext>
            </a:extLst>
          </p:cNvPr>
          <p:cNvSpPr txBox="1"/>
          <p:nvPr/>
        </p:nvSpPr>
        <p:spPr>
          <a:xfrm>
            <a:off x="8097982" y="4405745"/>
            <a:ext cx="512618" cy="307777"/>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〇</a:t>
            </a:r>
          </a:p>
        </p:txBody>
      </p:sp>
      <p:sp>
        <p:nvSpPr>
          <p:cNvPr id="9" name="テキスト ボックス 8">
            <a:extLst>
              <a:ext uri="{FF2B5EF4-FFF2-40B4-BE49-F238E27FC236}">
                <a16:creationId xmlns:a16="http://schemas.microsoft.com/office/drawing/2014/main" id="{EEA9247A-AC8E-8DD3-9F2C-121E8BF484AE}"/>
              </a:ext>
            </a:extLst>
          </p:cNvPr>
          <p:cNvSpPr txBox="1"/>
          <p:nvPr/>
        </p:nvSpPr>
        <p:spPr>
          <a:xfrm>
            <a:off x="3576157" y="513590"/>
            <a:ext cx="4354715" cy="738664"/>
          </a:xfrm>
          <a:prstGeom prst="rect">
            <a:avLst/>
          </a:prstGeom>
          <a:noFill/>
        </p:spPr>
        <p:txBody>
          <a:bodyPr wrap="square" rtlCol="0">
            <a:spAutoFit/>
          </a:bodyPr>
          <a:lstStyle/>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４  ５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５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４</a:t>
            </a:r>
            <a:endPar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endParaRPr>
          </a:p>
          <a:p>
            <a:pPr marL="342900" indent="-342900">
              <a:buAutoNum type="arabicPlain" startAt="4"/>
            </a:pPr>
            <a:endPar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5</a:t>
            </a:r>
            <a:endPar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725C099C-F43B-3CE9-A4E4-5F68C14E99D0}"/>
              </a:ext>
            </a:extLst>
          </p:cNvPr>
          <p:cNvSpPr txBox="1"/>
          <p:nvPr/>
        </p:nvSpPr>
        <p:spPr>
          <a:xfrm>
            <a:off x="4786732" y="1661483"/>
            <a:ext cx="2528047" cy="369332"/>
          </a:xfrm>
          <a:prstGeom prst="rect">
            <a:avLst/>
          </a:prstGeom>
          <a:noFill/>
        </p:spPr>
        <p:txBody>
          <a:bodyPr wrap="square" rtlCol="0">
            <a:spAutoFit/>
          </a:bodyPr>
          <a:lstStyle/>
          <a:p>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0</a:t>
            </a:r>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2</a:t>
            </a:r>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    ２６      ０</a:t>
            </a:r>
          </a:p>
        </p:txBody>
      </p:sp>
      <p:sp>
        <p:nvSpPr>
          <p:cNvPr id="11" name="テキスト ボックス 10">
            <a:extLst>
              <a:ext uri="{FF2B5EF4-FFF2-40B4-BE49-F238E27FC236}">
                <a16:creationId xmlns:a16="http://schemas.microsoft.com/office/drawing/2014/main" id="{F5DA0E84-E904-E31B-0C9D-1522B5A0E1DB}"/>
              </a:ext>
            </a:extLst>
          </p:cNvPr>
          <p:cNvSpPr txBox="1"/>
          <p:nvPr/>
        </p:nvSpPr>
        <p:spPr>
          <a:xfrm>
            <a:off x="3818965" y="2524652"/>
            <a:ext cx="2142564" cy="1600438"/>
          </a:xfrm>
          <a:prstGeom prst="rect">
            <a:avLst/>
          </a:prstGeom>
          <a:noFill/>
        </p:spPr>
        <p:txBody>
          <a:bodyPr wrap="square" rtlCol="0">
            <a:spAutoFit/>
          </a:bodyPr>
          <a:lstStyle/>
          <a:p>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a:t>
            </a:r>
          </a:p>
          <a:p>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a:t>
            </a:r>
          </a:p>
          <a:p>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a:t>
            </a:r>
          </a:p>
          <a:p>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a:t>
            </a:r>
          </a:p>
          <a:p>
            <a:endPar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a:t>
            </a:r>
          </a:p>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rPr>
              <a:t>×</a:t>
            </a:r>
            <a:endPar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2" name="テキスト ボックス 11">
            <a:extLst>
              <a:ext uri="{FF2B5EF4-FFF2-40B4-BE49-F238E27FC236}">
                <a16:creationId xmlns:a16="http://schemas.microsoft.com/office/drawing/2014/main" id="{24840409-8EF9-52C3-ED65-2C8BA33CB0B8}"/>
              </a:ext>
            </a:extLst>
          </p:cNvPr>
          <p:cNvSpPr txBox="1"/>
          <p:nvPr/>
        </p:nvSpPr>
        <p:spPr>
          <a:xfrm>
            <a:off x="8364071" y="3137647"/>
            <a:ext cx="3100341" cy="369332"/>
          </a:xfrm>
          <a:prstGeom prst="rect">
            <a:avLst/>
          </a:prstGeom>
          <a:noFill/>
        </p:spPr>
        <p:txBody>
          <a:bodyPr wrap="square" rtlCol="0">
            <a:spAutoFit/>
          </a:bodyPr>
          <a:lstStyle/>
          <a:p>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具体的に書く</a:t>
            </a:r>
          </a:p>
        </p:txBody>
      </p:sp>
      <p:sp>
        <p:nvSpPr>
          <p:cNvPr id="13" name="テキスト ボックス 12">
            <a:extLst>
              <a:ext uri="{FF2B5EF4-FFF2-40B4-BE49-F238E27FC236}">
                <a16:creationId xmlns:a16="http://schemas.microsoft.com/office/drawing/2014/main" id="{ADA3BD5E-56ED-8C23-B587-BA7025D200B7}"/>
              </a:ext>
            </a:extLst>
          </p:cNvPr>
          <p:cNvSpPr txBox="1"/>
          <p:nvPr/>
        </p:nvSpPr>
        <p:spPr>
          <a:xfrm>
            <a:off x="226893" y="350046"/>
            <a:ext cx="3226181" cy="4154984"/>
          </a:xfrm>
          <a:prstGeom prst="rect">
            <a:avLst/>
          </a:prstGeom>
          <a:noFill/>
        </p:spPr>
        <p:txBody>
          <a:bodyPr wrap="square" rtlCol="0">
            <a:spAutoFit/>
          </a:bodyPr>
          <a:lstStyle/>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間違いの多い箇所</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1</a:t>
            </a:r>
            <a:r>
              <a:rPr kumimoji="1" lang="ja-JP" altLang="en-US" sz="2400" dirty="0">
                <a:latin typeface="UD デジタル 教科書体 NK-B" panose="02020700000000000000" pitchFamily="18" charset="-128"/>
                <a:ea typeface="UD デジタル 教科書体 NK-B" panose="02020700000000000000" pitchFamily="18" charset="-128"/>
              </a:rPr>
              <a:t>位　歯式に横棒・斜線</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2</a:t>
            </a:r>
            <a:r>
              <a:rPr kumimoji="1" lang="ja-JP" altLang="en-US" sz="2400" dirty="0">
                <a:latin typeface="UD デジタル 教科書体 NK-B" panose="02020700000000000000" pitchFamily="18" charset="-128"/>
                <a:ea typeface="UD デジタル 教科書体 NK-B" panose="02020700000000000000" pitchFamily="18" charset="-128"/>
              </a:rPr>
              <a:t>位　集計間違い・空欄</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3</a:t>
            </a:r>
            <a:r>
              <a:rPr kumimoji="1" lang="ja-JP" altLang="en-US" sz="2400" dirty="0">
                <a:latin typeface="UD デジタル 教科書体 NK-B" panose="02020700000000000000" pitchFamily="18" charset="-128"/>
                <a:ea typeface="UD デジタル 教科書体 NK-B" panose="02020700000000000000" pitchFamily="18" charset="-128"/>
              </a:rPr>
              <a:t>位　指導内容未記入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4</a:t>
            </a:r>
            <a:r>
              <a:rPr kumimoji="1" lang="ja-JP" altLang="en-US" sz="2400" dirty="0">
                <a:latin typeface="UD デジタル 教科書体 NK-B" panose="02020700000000000000" pitchFamily="18" charset="-128"/>
                <a:ea typeface="UD デジタル 教科書体 NK-B" panose="02020700000000000000" pitchFamily="18" charset="-128"/>
              </a:rPr>
              <a:t>位　口腔状態未記入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＊智歯は抜いたことが分かれば４</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＊根尖まで露出して</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いるなどプロービング</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できない歯は除外歯９</a:t>
            </a:r>
            <a:endParaRPr kumimoji="1"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14" name="テキスト ボックス 13">
            <a:extLst>
              <a:ext uri="{FF2B5EF4-FFF2-40B4-BE49-F238E27FC236}">
                <a16:creationId xmlns:a16="http://schemas.microsoft.com/office/drawing/2014/main" id="{14428C9A-E634-ADBF-2AE4-E5FB5B4F79E0}"/>
              </a:ext>
            </a:extLst>
          </p:cNvPr>
          <p:cNvSpPr txBox="1"/>
          <p:nvPr/>
        </p:nvSpPr>
        <p:spPr>
          <a:xfrm>
            <a:off x="432182" y="4632189"/>
            <a:ext cx="2896881" cy="1938992"/>
          </a:xfrm>
          <a:prstGeom prst="rect">
            <a:avLst/>
          </a:prstGeom>
          <a:noFill/>
        </p:spPr>
        <p:txBody>
          <a:bodyPr wrap="square" rtlCol="0">
            <a:spAutoFit/>
          </a:bodyPr>
          <a:lstStyle/>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　対策</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・全項目を満たす</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・スタッフが間違っているかもしれないので歯科医師が見直す</a:t>
            </a:r>
          </a:p>
        </p:txBody>
      </p:sp>
      <p:sp>
        <p:nvSpPr>
          <p:cNvPr id="2" name="テキスト ボックス 1">
            <a:extLst>
              <a:ext uri="{FF2B5EF4-FFF2-40B4-BE49-F238E27FC236}">
                <a16:creationId xmlns:a16="http://schemas.microsoft.com/office/drawing/2014/main" id="{9E246B6F-37E4-313D-8FD6-E849989D9A41}"/>
              </a:ext>
            </a:extLst>
          </p:cNvPr>
          <p:cNvSpPr txBox="1"/>
          <p:nvPr/>
        </p:nvSpPr>
        <p:spPr>
          <a:xfrm>
            <a:off x="5754412" y="4453757"/>
            <a:ext cx="294290" cy="307777"/>
          </a:xfrm>
          <a:prstGeom prst="rect">
            <a:avLst/>
          </a:prstGeom>
          <a:noFill/>
        </p:spPr>
        <p:txBody>
          <a:bodyPr wrap="square" rtlCol="0">
            <a:spAutoFit/>
          </a:bodyPr>
          <a:lstStyle/>
          <a:p>
            <a:r>
              <a:rPr kumimoji="1" lang="ja-JP" altLang="en-US" sz="1400" dirty="0">
                <a:latin typeface="UD デジタル 教科書体 NK-B" panose="02020700000000000000" pitchFamily="18" charset="-128"/>
                <a:ea typeface="UD デジタル 教科書体 NK-B" panose="02020700000000000000" pitchFamily="18" charset="-128"/>
              </a:rPr>
              <a:t>〇</a:t>
            </a:r>
          </a:p>
        </p:txBody>
      </p:sp>
    </p:spTree>
    <p:extLst>
      <p:ext uri="{BB962C8B-B14F-4D97-AF65-F5344CB8AC3E}">
        <p14:creationId xmlns:p14="http://schemas.microsoft.com/office/powerpoint/2010/main" val="47775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C40916-324F-E66F-8E53-B2A6CBD473D5}"/>
              </a:ext>
            </a:extLst>
          </p:cNvPr>
          <p:cNvSpPr txBox="1"/>
          <p:nvPr/>
        </p:nvSpPr>
        <p:spPr>
          <a:xfrm>
            <a:off x="1325077" y="182879"/>
            <a:ext cx="10770671"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あなたはどのスタイルですか？</a:t>
            </a:r>
          </a:p>
        </p:txBody>
      </p:sp>
      <p:sp>
        <p:nvSpPr>
          <p:cNvPr id="3" name="テキスト ボックス 2">
            <a:extLst>
              <a:ext uri="{FF2B5EF4-FFF2-40B4-BE49-F238E27FC236}">
                <a16:creationId xmlns:a16="http://schemas.microsoft.com/office/drawing/2014/main" id="{D986C526-3B68-C730-240C-E7B58E9DDA07}"/>
              </a:ext>
            </a:extLst>
          </p:cNvPr>
          <p:cNvSpPr txBox="1"/>
          <p:nvPr/>
        </p:nvSpPr>
        <p:spPr>
          <a:xfrm>
            <a:off x="1771047" y="1292209"/>
            <a:ext cx="9105499" cy="31700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１　診査記入請求まで自分でこなす</a:t>
            </a:r>
            <a:endParaRPr kumimoji="1" lang="en-US" altLang="ja-JP"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742950" marR="0" lvl="0" indent="-742950" algn="l" defTabSz="457200" rtl="0" eaLnBrk="1" fontAlgn="auto" latinLnBrk="0" hangingPunct="1">
              <a:lnSpc>
                <a:spcPct val="100000"/>
              </a:lnSpc>
              <a:spcBef>
                <a:spcPts val="0"/>
              </a:spcBef>
              <a:spcAft>
                <a:spcPts val="0"/>
              </a:spcAft>
              <a:buClrTx/>
              <a:buSzTx/>
              <a:buFontTx/>
              <a:buAutoNum type="arabicDbPlain" startAt="2"/>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診査記入は自分、請求はスタッフ</a:t>
            </a:r>
            <a:endParaRPr kumimoji="1" lang="en-US" altLang="ja-JP"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３　診査のみ自分、記入請求はスタッフ</a:t>
            </a:r>
          </a:p>
        </p:txBody>
      </p:sp>
      <p:sp>
        <p:nvSpPr>
          <p:cNvPr id="4" name="テキスト ボックス 3">
            <a:extLst>
              <a:ext uri="{FF2B5EF4-FFF2-40B4-BE49-F238E27FC236}">
                <a16:creationId xmlns:a16="http://schemas.microsoft.com/office/drawing/2014/main" id="{6899E0EB-DD3D-721F-3BCC-D64A6DAA5495}"/>
              </a:ext>
            </a:extLst>
          </p:cNvPr>
          <p:cNvSpPr txBox="1"/>
          <p:nvPr/>
        </p:nvSpPr>
        <p:spPr>
          <a:xfrm>
            <a:off x="1476883" y="1829692"/>
            <a:ext cx="1104531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40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先生ご自身が健診に詳しくなってください</a:t>
            </a:r>
            <a:endParaRPr kumimoji="1" lang="en-US" altLang="ja-JP" sz="40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 name="テキスト ボックス 5">
            <a:extLst>
              <a:ext uri="{FF2B5EF4-FFF2-40B4-BE49-F238E27FC236}">
                <a16:creationId xmlns:a16="http://schemas.microsoft.com/office/drawing/2014/main" id="{EFDE726E-8113-2C13-F765-334C2ADB4606}"/>
              </a:ext>
            </a:extLst>
          </p:cNvPr>
          <p:cNvSpPr txBox="1"/>
          <p:nvPr/>
        </p:nvSpPr>
        <p:spPr>
          <a:xfrm>
            <a:off x="2080453" y="3088419"/>
            <a:ext cx="980214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詳しくなった先生がスタッフ教育</a:t>
            </a:r>
          </a:p>
        </p:txBody>
      </p:sp>
      <p:sp>
        <p:nvSpPr>
          <p:cNvPr id="7" name="テキスト ボックス 6">
            <a:extLst>
              <a:ext uri="{FF2B5EF4-FFF2-40B4-BE49-F238E27FC236}">
                <a16:creationId xmlns:a16="http://schemas.microsoft.com/office/drawing/2014/main" id="{12EB31BD-6B35-0ADD-531E-89470461E4AB}"/>
              </a:ext>
            </a:extLst>
          </p:cNvPr>
          <p:cNvSpPr txBox="1"/>
          <p:nvPr/>
        </p:nvSpPr>
        <p:spPr>
          <a:xfrm>
            <a:off x="2072489" y="4362844"/>
            <a:ext cx="1022844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より詳しいスタッフ教育が必要</a:t>
            </a:r>
          </a:p>
        </p:txBody>
      </p:sp>
      <p:sp>
        <p:nvSpPr>
          <p:cNvPr id="8" name="テキスト ボックス 7">
            <a:extLst>
              <a:ext uri="{FF2B5EF4-FFF2-40B4-BE49-F238E27FC236}">
                <a16:creationId xmlns:a16="http://schemas.microsoft.com/office/drawing/2014/main" id="{C905C05B-3310-1724-6F9F-626C419E01AB}"/>
              </a:ext>
            </a:extLst>
          </p:cNvPr>
          <p:cNvSpPr txBox="1"/>
          <p:nvPr/>
        </p:nvSpPr>
        <p:spPr>
          <a:xfrm>
            <a:off x="793719" y="5225823"/>
            <a:ext cx="11088875"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sng"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傾向的に間違いの多い医院</a:t>
            </a:r>
            <a:r>
              <a:rPr kumimoji="1" lang="ja-JP" altLang="en-US"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があるのは確かです</a:t>
            </a:r>
            <a:endParaRPr kumimoji="1" lang="en-US" altLang="ja-JP"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スタッフ教育で大幅に間違いが減るかもしれません</a:t>
            </a:r>
          </a:p>
        </p:txBody>
      </p:sp>
    </p:spTree>
    <p:extLst>
      <p:ext uri="{BB962C8B-B14F-4D97-AF65-F5344CB8AC3E}">
        <p14:creationId xmlns:p14="http://schemas.microsoft.com/office/powerpoint/2010/main" val="33288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DE38E86-0EB5-8052-C9DA-FD7168DF0500}"/>
              </a:ext>
            </a:extLst>
          </p:cNvPr>
          <p:cNvPicPr>
            <a:picLocks noChangeAspect="1"/>
          </p:cNvPicPr>
          <p:nvPr/>
        </p:nvPicPr>
        <p:blipFill>
          <a:blip r:embed="rId2"/>
          <a:stretch>
            <a:fillRect/>
          </a:stretch>
        </p:blipFill>
        <p:spPr>
          <a:xfrm>
            <a:off x="4225666" y="2522"/>
            <a:ext cx="7693231" cy="6777369"/>
          </a:xfrm>
          <a:prstGeom prst="rect">
            <a:avLst/>
          </a:prstGeom>
        </p:spPr>
      </p:pic>
      <p:sp>
        <p:nvSpPr>
          <p:cNvPr id="4" name="テキスト ボックス 3">
            <a:extLst>
              <a:ext uri="{FF2B5EF4-FFF2-40B4-BE49-F238E27FC236}">
                <a16:creationId xmlns:a16="http://schemas.microsoft.com/office/drawing/2014/main" id="{2853B53C-8275-2594-875D-0674829E5904}"/>
              </a:ext>
            </a:extLst>
          </p:cNvPr>
          <p:cNvSpPr txBox="1"/>
          <p:nvPr/>
        </p:nvSpPr>
        <p:spPr>
          <a:xfrm>
            <a:off x="624989" y="437761"/>
            <a:ext cx="3613705" cy="461665"/>
          </a:xfrm>
          <a:prstGeom prst="rect">
            <a:avLst/>
          </a:prstGeom>
          <a:noFill/>
        </p:spPr>
        <p:txBody>
          <a:bodyPr wrap="square" rtlCol="0">
            <a:spAutoFit/>
          </a:bodyPr>
          <a:lstStyle/>
          <a:p>
            <a:r>
              <a:rPr kumimoji="1" lang="ja-JP" altLang="en-US" sz="2400" dirty="0">
                <a:latin typeface="UD デジタル 教科書体 NK-B" panose="02020700000000000000" pitchFamily="18" charset="-128"/>
                <a:ea typeface="UD デジタル 教科書体 NK-B" panose="02020700000000000000" pitchFamily="18" charset="-128"/>
              </a:rPr>
              <a:t>どこが間違いでしょうか？</a:t>
            </a:r>
          </a:p>
        </p:txBody>
      </p:sp>
      <p:sp>
        <p:nvSpPr>
          <p:cNvPr id="5" name="テキスト ボックス 4">
            <a:extLst>
              <a:ext uri="{FF2B5EF4-FFF2-40B4-BE49-F238E27FC236}">
                <a16:creationId xmlns:a16="http://schemas.microsoft.com/office/drawing/2014/main" id="{FB1CCB55-C861-D777-97BB-BE2F1D993E73}"/>
              </a:ext>
            </a:extLst>
          </p:cNvPr>
          <p:cNvSpPr txBox="1"/>
          <p:nvPr/>
        </p:nvSpPr>
        <p:spPr>
          <a:xfrm>
            <a:off x="5211097" y="1205256"/>
            <a:ext cx="2861187" cy="369332"/>
          </a:xfrm>
          <a:prstGeom prst="rect">
            <a:avLst/>
          </a:prstGeom>
          <a:noFill/>
        </p:spPr>
        <p:txBody>
          <a:bodyPr wrap="square" rtlCol="0">
            <a:spAutoFit/>
          </a:bodyPr>
          <a:lstStyle/>
          <a:p>
            <a:r>
              <a:rPr kumimoji="1" lang="en-US" altLang="ja-JP" dirty="0">
                <a:latin typeface="UD デジタル 教科書体 NK-B" panose="02020700000000000000" pitchFamily="18" charset="-128"/>
                <a:ea typeface="UD デジタル 教科書体 NK-B" panose="02020700000000000000" pitchFamily="18" charset="-128"/>
              </a:rPr>
              <a:t>9</a:t>
            </a:r>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en-US" altLang="ja-JP" dirty="0">
                <a:latin typeface="UD デジタル 教科書体 NK-B" panose="02020700000000000000" pitchFamily="18" charset="-128"/>
                <a:ea typeface="UD デジタル 教科書体 NK-B" panose="02020700000000000000" pitchFamily="18" charset="-128"/>
              </a:rPr>
              <a:t>8</a:t>
            </a:r>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en-US" altLang="ja-JP" dirty="0">
                <a:latin typeface="UD デジタル 教科書体 NK-B" panose="02020700000000000000" pitchFamily="18" charset="-128"/>
                <a:ea typeface="UD デジタル 教科書体 NK-B" panose="02020700000000000000" pitchFamily="18" charset="-128"/>
              </a:rPr>
              <a:t>7</a:t>
            </a:r>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en-US" altLang="ja-JP" dirty="0">
                <a:latin typeface="UD デジタル 教科書体 NK-B" panose="02020700000000000000" pitchFamily="18" charset="-128"/>
                <a:ea typeface="UD デジタル 教科書体 NK-B" panose="02020700000000000000" pitchFamily="18" charset="-128"/>
              </a:rPr>
              <a:t>6</a:t>
            </a:r>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en-US" altLang="ja-JP" dirty="0">
                <a:latin typeface="UD デジタル 教科書体 NK-B" panose="02020700000000000000" pitchFamily="18" charset="-128"/>
                <a:ea typeface="UD デジタル 教科書体 NK-B" panose="02020700000000000000" pitchFamily="18" charset="-128"/>
              </a:rPr>
              <a:t>5</a:t>
            </a:r>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en-US" altLang="ja-JP" dirty="0">
                <a:latin typeface="UD デジタル 教科書体 NK-B" panose="02020700000000000000" pitchFamily="18" charset="-128"/>
                <a:ea typeface="UD デジタル 教科書体 NK-B" panose="02020700000000000000" pitchFamily="18" charset="-128"/>
              </a:rPr>
              <a:t>4</a:t>
            </a:r>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en-US" altLang="ja-JP" dirty="0">
                <a:latin typeface="UD デジタル 教科書体 NK-B" panose="02020700000000000000" pitchFamily="18" charset="-128"/>
                <a:ea typeface="UD デジタル 教科書体 NK-B" panose="02020700000000000000" pitchFamily="18" charset="-128"/>
              </a:rPr>
              <a:t>3</a:t>
            </a:r>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en-US" altLang="ja-JP" dirty="0">
                <a:latin typeface="UD デジタル 教科書体 NK-B" panose="02020700000000000000" pitchFamily="18" charset="-128"/>
                <a:ea typeface="UD デジタル 教科書体 NK-B" panose="02020700000000000000" pitchFamily="18" charset="-128"/>
              </a:rPr>
              <a:t>2</a:t>
            </a:r>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en-US" altLang="ja-JP" dirty="0">
                <a:latin typeface="UD デジタル 教科書体 NK-B" panose="02020700000000000000" pitchFamily="18" charset="-128"/>
                <a:ea typeface="UD デジタル 教科書体 NK-B" panose="02020700000000000000" pitchFamily="18" charset="-128"/>
              </a:rPr>
              <a:t>1</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86F29CB9-2FB5-63F8-8112-00FFFE4686AC}"/>
              </a:ext>
            </a:extLst>
          </p:cNvPr>
          <p:cNvSpPr txBox="1"/>
          <p:nvPr/>
        </p:nvSpPr>
        <p:spPr>
          <a:xfrm>
            <a:off x="8327923" y="668594"/>
            <a:ext cx="3588773" cy="1107996"/>
          </a:xfrm>
          <a:prstGeom prst="rect">
            <a:avLst/>
          </a:prstGeom>
          <a:noFill/>
        </p:spPr>
        <p:txBody>
          <a:bodyPr wrap="square" rtlCol="0">
            <a:spAutoFit/>
          </a:bodyPr>
          <a:lstStyle/>
          <a:p>
            <a:r>
              <a:rPr kumimoji="1" lang="ja-JP" altLang="en-US" dirty="0"/>
              <a:t>　　　　　　　 </a:t>
            </a:r>
            <a:r>
              <a:rPr kumimoji="1" lang="en-US" altLang="ja-JP" sz="1600" dirty="0">
                <a:latin typeface="UD デジタル 教科書体 NK-B" panose="02020700000000000000" pitchFamily="18" charset="-128"/>
                <a:ea typeface="UD デジタル 教科書体 NK-B" panose="02020700000000000000" pitchFamily="18" charset="-128"/>
              </a:rPr>
              <a:t>2</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7</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3</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4</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6</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9</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7</a:t>
            </a:r>
          </a:p>
          <a:p>
            <a:r>
              <a:rPr kumimoji="1" lang="ja-JP" altLang="en-US" sz="1600" dirty="0">
                <a:latin typeface="UD デジタル 教科書体 NK-B" panose="02020700000000000000" pitchFamily="18" charset="-128"/>
                <a:ea typeface="UD デジタル 教科書体 NK-B" panose="02020700000000000000" pitchFamily="18" charset="-128"/>
              </a:rPr>
              <a:t>　　　　　　ヒロシマデンタルクリニック</a:t>
            </a:r>
            <a:endParaRPr kumimoji="1" lang="en-US" altLang="ja-JP" sz="1600" dirty="0">
              <a:latin typeface="UD デジタル 教科書体 NK-B" panose="02020700000000000000" pitchFamily="18" charset="-128"/>
              <a:ea typeface="UD デジタル 教科書体 NK-B" panose="02020700000000000000" pitchFamily="18" charset="-128"/>
            </a:endParaRPr>
          </a:p>
          <a:p>
            <a:r>
              <a:rPr kumimoji="1" lang="ja-JP" altLang="en-US" sz="1600" dirty="0">
                <a:latin typeface="UD デジタル 教科書体 NK-B" panose="02020700000000000000" pitchFamily="18" charset="-128"/>
                <a:ea typeface="UD デジタル 教科書体 NK-B" panose="02020700000000000000" pitchFamily="18" charset="-128"/>
              </a:rPr>
              <a:t>　　　　市川市鬼高</a:t>
            </a:r>
            <a:r>
              <a:rPr kumimoji="1" lang="en-US" altLang="ja-JP" sz="1600" dirty="0">
                <a:latin typeface="UD デジタル 教科書体 NK-B" panose="02020700000000000000" pitchFamily="18" charset="-128"/>
                <a:ea typeface="UD デジタル 教科書体 NK-B" panose="02020700000000000000" pitchFamily="18" charset="-128"/>
              </a:rPr>
              <a:t>2-9-10</a:t>
            </a:r>
            <a:r>
              <a:rPr kumimoji="1" lang="ja-JP" altLang="en-US" sz="1600" dirty="0">
                <a:latin typeface="UD デジタル 教科書体 NK-B" panose="02020700000000000000" pitchFamily="18" charset="-128"/>
                <a:ea typeface="UD デジタル 教科書体 NK-B" panose="02020700000000000000" pitchFamily="18" charset="-128"/>
              </a:rPr>
              <a:t> ２</a:t>
            </a:r>
            <a:r>
              <a:rPr kumimoji="1" lang="en-US" altLang="ja-JP" sz="1600" dirty="0">
                <a:latin typeface="UD デジタル 教科書体 NK-B" panose="02020700000000000000" pitchFamily="18" charset="-128"/>
                <a:ea typeface="UD デジタル 教科書体 NK-B" panose="02020700000000000000" pitchFamily="18" charset="-128"/>
              </a:rPr>
              <a:t>F</a:t>
            </a:r>
          </a:p>
          <a:p>
            <a:r>
              <a:rPr kumimoji="1" lang="ja-JP" altLang="en-US" sz="1600" dirty="0">
                <a:latin typeface="UD デジタル 教科書体 NK-B" panose="02020700000000000000" pitchFamily="18" charset="-128"/>
                <a:ea typeface="UD デジタル 教科書体 NK-B" panose="02020700000000000000" pitchFamily="18" charset="-128"/>
              </a:rPr>
              <a:t>　　　　　　０４７－３３２－０３８５</a:t>
            </a:r>
          </a:p>
        </p:txBody>
      </p:sp>
      <p:sp>
        <p:nvSpPr>
          <p:cNvPr id="7" name="テキスト ボックス 6">
            <a:extLst>
              <a:ext uri="{FF2B5EF4-FFF2-40B4-BE49-F238E27FC236}">
                <a16:creationId xmlns:a16="http://schemas.microsoft.com/office/drawing/2014/main" id="{0F53F89C-2D81-665C-875C-5EB3C345B4EF}"/>
              </a:ext>
            </a:extLst>
          </p:cNvPr>
          <p:cNvSpPr txBox="1"/>
          <p:nvPr/>
        </p:nvSpPr>
        <p:spPr>
          <a:xfrm>
            <a:off x="4965290" y="1776590"/>
            <a:ext cx="6951406" cy="861774"/>
          </a:xfrm>
          <a:prstGeom prst="rect">
            <a:avLst/>
          </a:prstGeom>
          <a:noFill/>
        </p:spPr>
        <p:txBody>
          <a:bodyPr wrap="square" rtlCol="0">
            <a:spAutoFit/>
          </a:bodyPr>
          <a:lstStyle/>
          <a:p>
            <a:r>
              <a:rPr kumimoji="1" lang="ja-JP" altLang="en-US" dirty="0"/>
              <a:t>　　　　　　　　　　　　　　　　　　　　</a:t>
            </a:r>
            <a:r>
              <a:rPr kumimoji="1" lang="ja-JP" altLang="en-US" sz="1600" dirty="0">
                <a:latin typeface="UD デジタル 教科書体 NK-B" panose="02020700000000000000" pitchFamily="18" charset="-128"/>
                <a:ea typeface="UD デジタル 教科書体 NK-B" panose="02020700000000000000" pitchFamily="18" charset="-128"/>
              </a:rPr>
              <a:t>宮久保</a:t>
            </a:r>
            <a:r>
              <a:rPr kumimoji="1" lang="en-US" altLang="ja-JP" sz="1600" dirty="0">
                <a:latin typeface="UD デジタル 教科書体 NK-B" panose="02020700000000000000" pitchFamily="18" charset="-128"/>
                <a:ea typeface="UD デジタル 教科書体 NK-B" panose="02020700000000000000" pitchFamily="18" charset="-128"/>
              </a:rPr>
              <a:t>1</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16</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3</a:t>
            </a:r>
          </a:p>
          <a:p>
            <a:r>
              <a:rPr kumimoji="1" lang="ja-JP" altLang="en-US" sz="1600" dirty="0">
                <a:latin typeface="UD デジタル 教科書体 NK-B" panose="02020700000000000000" pitchFamily="18" charset="-128"/>
                <a:ea typeface="UD デジタル 教科書体 NK-B" panose="02020700000000000000" pitchFamily="18" charset="-128"/>
              </a:rPr>
              <a:t>岩井 広志　　　　　　　　　　　 </a:t>
            </a:r>
            <a:r>
              <a:rPr kumimoji="1" lang="en-US" altLang="ja-JP" sz="1600" dirty="0">
                <a:latin typeface="UD デジタル 教科書体 NK-B" panose="02020700000000000000" pitchFamily="18" charset="-128"/>
                <a:ea typeface="UD デジタル 教科書体 NK-B" panose="02020700000000000000" pitchFamily="18" charset="-128"/>
              </a:rPr>
              <a:t>17</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1</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1</a:t>
            </a:r>
          </a:p>
          <a:p>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20</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047</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300</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5585</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C896084C-6C2A-6EEC-A91A-DBA699C6DBFE}"/>
              </a:ext>
            </a:extLst>
          </p:cNvPr>
          <p:cNvSpPr txBox="1"/>
          <p:nvPr/>
        </p:nvSpPr>
        <p:spPr>
          <a:xfrm>
            <a:off x="5043948" y="2981846"/>
            <a:ext cx="4208207" cy="369332"/>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〇 〇 </a:t>
            </a:r>
            <a:r>
              <a:rPr kumimoji="1" lang="en-US" altLang="ja-JP" dirty="0">
                <a:latin typeface="UD デジタル 教科書体 NK-B" panose="02020700000000000000" pitchFamily="18" charset="-128"/>
                <a:ea typeface="UD デジタル 教科書体 NK-B" panose="02020700000000000000" pitchFamily="18" charset="-128"/>
              </a:rPr>
              <a:t>/</a:t>
            </a:r>
            <a:r>
              <a:rPr kumimoji="1" lang="ja-JP" altLang="en-US" dirty="0">
                <a:latin typeface="UD デジタル 教科書体 NK-B" panose="02020700000000000000" pitchFamily="18" charset="-128"/>
                <a:ea typeface="UD デジタル 教科書体 NK-B" panose="02020700000000000000" pitchFamily="18" charset="-128"/>
              </a:rPr>
              <a:t> ー ー ー ーー ー ー ーー </a:t>
            </a:r>
            <a:r>
              <a:rPr kumimoji="1" lang="en-US" altLang="ja-JP" dirty="0">
                <a:latin typeface="UD デジタル 教科書体 NK-B" panose="02020700000000000000" pitchFamily="18" charset="-128"/>
                <a:ea typeface="UD デジタル 教科書体 NK-B" panose="02020700000000000000" pitchFamily="18" charset="-128"/>
              </a:rPr>
              <a:t>/</a:t>
            </a:r>
            <a:r>
              <a:rPr kumimoji="1" lang="ja-JP" altLang="en-US" dirty="0">
                <a:latin typeface="UD デジタル 教科書体 NK-B" panose="02020700000000000000" pitchFamily="18" charset="-128"/>
                <a:ea typeface="UD デジタル 教科書体 NK-B" panose="02020700000000000000" pitchFamily="18" charset="-128"/>
              </a:rPr>
              <a:t>　〇</a:t>
            </a:r>
            <a:endParaRPr kumimoji="1" lang="en-US" altLang="ja-JP"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0FBE3FCE-0302-293F-DF5B-5C1DE9ABCC0D}"/>
              </a:ext>
            </a:extLst>
          </p:cNvPr>
          <p:cNvSpPr txBox="1"/>
          <p:nvPr/>
        </p:nvSpPr>
        <p:spPr>
          <a:xfrm>
            <a:off x="5043948" y="3429000"/>
            <a:ext cx="3972233" cy="338554"/>
          </a:xfrm>
          <a:prstGeom prst="rect">
            <a:avLst/>
          </a:prstGeom>
          <a:noFill/>
        </p:spPr>
        <p:txBody>
          <a:bodyPr wrap="square" rtlCol="0">
            <a:spAutoFit/>
          </a:bodyPr>
          <a:lstStyle/>
          <a:p>
            <a:r>
              <a:rPr kumimoji="1" lang="ja-JP" altLang="en-US" sz="1600" dirty="0">
                <a:latin typeface="UD デジタル 教科書体 NK-B" panose="02020700000000000000" pitchFamily="18" charset="-128"/>
                <a:ea typeface="UD デジタル 教科書体 NK-B" panose="02020700000000000000" pitchFamily="18" charset="-128"/>
              </a:rPr>
              <a:t>〇 〇　</a:t>
            </a:r>
            <a:r>
              <a:rPr kumimoji="1" lang="en-US" altLang="ja-JP" sz="1600" dirty="0">
                <a:latin typeface="UD デジタル 教科書体 NK-B" panose="02020700000000000000" pitchFamily="18" charset="-128"/>
                <a:ea typeface="UD デジタル 教科書体 NK-B" panose="02020700000000000000" pitchFamily="18" charset="-128"/>
              </a:rPr>
              <a:t>/</a:t>
            </a:r>
            <a:r>
              <a:rPr kumimoji="1" lang="ja-JP" altLang="en-US" sz="1600" dirty="0">
                <a:latin typeface="UD デジタル 教科書体 NK-B" panose="02020700000000000000" pitchFamily="18" charset="-128"/>
                <a:ea typeface="UD デジタル 教科書体 NK-B" panose="02020700000000000000" pitchFamily="18" charset="-128"/>
              </a:rPr>
              <a:t>　ー ー  ー ー ー ー ー ー  </a:t>
            </a:r>
            <a:r>
              <a:rPr kumimoji="1" lang="en-US" altLang="ja-JP" sz="1600" dirty="0">
                <a:latin typeface="UD デジタル 教科書体 NK-B" panose="02020700000000000000" pitchFamily="18" charset="-128"/>
                <a:ea typeface="UD デジタル 教科書体 NK-B" panose="02020700000000000000" pitchFamily="18" charset="-128"/>
              </a:rPr>
              <a:t>/</a:t>
            </a:r>
            <a:r>
              <a:rPr kumimoji="1" lang="ja-JP" altLang="en-US" sz="1600" dirty="0">
                <a:latin typeface="UD デジタル 教科書体 NK-B" panose="02020700000000000000" pitchFamily="18" charset="-128"/>
                <a:ea typeface="UD デジタル 教科書体 NK-B" panose="02020700000000000000" pitchFamily="18" charset="-128"/>
              </a:rPr>
              <a:t>　〇　〇</a:t>
            </a:r>
          </a:p>
        </p:txBody>
      </p:sp>
      <p:sp>
        <p:nvSpPr>
          <p:cNvPr id="10" name="テキスト ボックス 9">
            <a:extLst>
              <a:ext uri="{FF2B5EF4-FFF2-40B4-BE49-F238E27FC236}">
                <a16:creationId xmlns:a16="http://schemas.microsoft.com/office/drawing/2014/main" id="{D4B3FB1B-C462-CFD9-2705-B2E32D954985}"/>
              </a:ext>
            </a:extLst>
          </p:cNvPr>
          <p:cNvSpPr txBox="1"/>
          <p:nvPr/>
        </p:nvSpPr>
        <p:spPr>
          <a:xfrm>
            <a:off x="4999702" y="4085955"/>
            <a:ext cx="5122607" cy="369332"/>
          </a:xfrm>
          <a:prstGeom prst="rect">
            <a:avLst/>
          </a:prstGeom>
          <a:noFill/>
        </p:spPr>
        <p:txBody>
          <a:bodyPr wrap="square" rtlCol="0">
            <a:spAutoFit/>
          </a:bodyPr>
          <a:lstStyle/>
          <a:p>
            <a:r>
              <a:rPr kumimoji="1" lang="en-US" altLang="ja-JP" dirty="0">
                <a:latin typeface="UD デジタル 教科書体 NK-B" panose="02020700000000000000" pitchFamily="18" charset="-128"/>
                <a:ea typeface="UD デジタル 教科書体 NK-B" panose="02020700000000000000" pitchFamily="18" charset="-128"/>
              </a:rPr>
              <a:t>21</a:t>
            </a:r>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en-US" altLang="ja-JP" dirty="0">
                <a:latin typeface="UD デジタル 教科書体 NK-B" panose="02020700000000000000" pitchFamily="18" charset="-128"/>
                <a:ea typeface="UD デジタル 教科書体 NK-B" panose="02020700000000000000" pitchFamily="18" charset="-128"/>
              </a:rPr>
              <a:t>0</a:t>
            </a:r>
            <a:r>
              <a:rPr kumimoji="1" lang="ja-JP" altLang="en-US" dirty="0">
                <a:latin typeface="UD デジタル 教科書体 NK-B" panose="02020700000000000000" pitchFamily="18" charset="-128"/>
                <a:ea typeface="UD デジタル 教科書体 NK-B" panose="02020700000000000000" pitchFamily="18" charset="-128"/>
              </a:rPr>
              <a:t>　　　　７　　　　</a:t>
            </a:r>
            <a:r>
              <a:rPr kumimoji="1" lang="en-US" altLang="ja-JP" dirty="0">
                <a:latin typeface="UD デジタル 教科書体 NK-B" panose="02020700000000000000" pitchFamily="18" charset="-128"/>
                <a:ea typeface="UD デジタル 教科書体 NK-B" panose="02020700000000000000" pitchFamily="18" charset="-128"/>
              </a:rPr>
              <a:t>0</a:t>
            </a:r>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en-US" altLang="ja-JP" dirty="0">
                <a:latin typeface="UD デジタル 教科書体 NK-B" panose="02020700000000000000" pitchFamily="18" charset="-128"/>
                <a:ea typeface="UD デジタル 教科書体 NK-B" panose="02020700000000000000" pitchFamily="18" charset="-128"/>
              </a:rPr>
              <a:t>0</a:t>
            </a:r>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en-US" altLang="ja-JP" dirty="0">
                <a:latin typeface="UD デジタル 教科書体 NK-B" panose="02020700000000000000" pitchFamily="18" charset="-128"/>
                <a:ea typeface="UD デジタル 教科書体 NK-B" panose="02020700000000000000" pitchFamily="18" charset="-128"/>
              </a:rPr>
              <a:t>0</a:t>
            </a:r>
            <a:r>
              <a:rPr kumimoji="1" lang="ja-JP" altLang="en-US" dirty="0">
                <a:latin typeface="UD デジタル 教科書体 NK-B" panose="02020700000000000000" pitchFamily="18" charset="-128"/>
                <a:ea typeface="UD デジタル 教科書体 NK-B" panose="02020700000000000000" pitchFamily="18" charset="-128"/>
              </a:rPr>
              <a:t>　　　　　</a:t>
            </a:r>
            <a:r>
              <a:rPr kumimoji="1" lang="en-US" altLang="ja-JP" dirty="0">
                <a:latin typeface="UD デジタル 教科書体 NK-B" panose="02020700000000000000" pitchFamily="18" charset="-128"/>
                <a:ea typeface="UD デジタル 教科書体 NK-B" panose="02020700000000000000" pitchFamily="18" charset="-128"/>
              </a:rPr>
              <a:t>28</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11" name="テキスト ボックス 10">
            <a:extLst>
              <a:ext uri="{FF2B5EF4-FFF2-40B4-BE49-F238E27FC236}">
                <a16:creationId xmlns:a16="http://schemas.microsoft.com/office/drawing/2014/main" id="{56782AA4-42B3-A31C-4B32-6BB818AE42DF}"/>
              </a:ext>
            </a:extLst>
          </p:cNvPr>
          <p:cNvSpPr txBox="1"/>
          <p:nvPr/>
        </p:nvSpPr>
        <p:spPr>
          <a:xfrm>
            <a:off x="7384025" y="4614103"/>
            <a:ext cx="412955" cy="369332"/>
          </a:xfrm>
          <a:prstGeom prst="rect">
            <a:avLst/>
          </a:prstGeom>
          <a:noFill/>
        </p:spPr>
        <p:txBody>
          <a:bodyPr wrap="square" rtlCol="0">
            <a:spAutoFit/>
          </a:bodyPr>
          <a:lstStyle/>
          <a:p>
            <a:r>
              <a:rPr kumimoji="1" lang="ja-JP" altLang="en-US" dirty="0">
                <a:latin typeface="UD デジタル 教科書体 NK-B" panose="02020700000000000000" pitchFamily="18" charset="-128"/>
                <a:ea typeface="UD デジタル 教科書体 NK-B" panose="02020700000000000000" pitchFamily="18" charset="-128"/>
              </a:rPr>
              <a:t>〇</a:t>
            </a:r>
          </a:p>
        </p:txBody>
      </p:sp>
      <p:sp>
        <p:nvSpPr>
          <p:cNvPr id="12" name="テキスト ボックス 11">
            <a:extLst>
              <a:ext uri="{FF2B5EF4-FFF2-40B4-BE49-F238E27FC236}">
                <a16:creationId xmlns:a16="http://schemas.microsoft.com/office/drawing/2014/main" id="{E4FEB330-60F2-C2A0-5722-A26D7BAB4439}"/>
              </a:ext>
            </a:extLst>
          </p:cNvPr>
          <p:cNvSpPr txBox="1"/>
          <p:nvPr/>
        </p:nvSpPr>
        <p:spPr>
          <a:xfrm>
            <a:off x="5321468" y="4983435"/>
            <a:ext cx="2062557" cy="707886"/>
          </a:xfrm>
          <a:prstGeom prst="rect">
            <a:avLst/>
          </a:prstGeom>
          <a:noFill/>
        </p:spPr>
        <p:txBody>
          <a:bodyPr wrap="square" rtlCol="0">
            <a:spAutoFit/>
          </a:bodyPr>
          <a:lstStyle/>
          <a:p>
            <a:r>
              <a:rPr kumimoji="1" lang="ja-JP" altLang="en-US" sz="1200" dirty="0">
                <a:latin typeface="UD デジタル 教科書体 NK-B" panose="02020700000000000000" pitchFamily="18" charset="-128"/>
                <a:ea typeface="UD デジタル 教科書体 NK-B" panose="02020700000000000000" pitchFamily="18" charset="-128"/>
              </a:rPr>
              <a:t>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13" name="テキスト ボックス 12">
            <a:extLst>
              <a:ext uri="{FF2B5EF4-FFF2-40B4-BE49-F238E27FC236}">
                <a16:creationId xmlns:a16="http://schemas.microsoft.com/office/drawing/2014/main" id="{AFBD500B-E22F-6EDC-5D3B-C78FB22BA5F6}"/>
              </a:ext>
            </a:extLst>
          </p:cNvPr>
          <p:cNvSpPr txBox="1"/>
          <p:nvPr/>
        </p:nvSpPr>
        <p:spPr>
          <a:xfrm>
            <a:off x="9721516" y="4983435"/>
            <a:ext cx="2062557" cy="861774"/>
          </a:xfrm>
          <a:prstGeom prst="rect">
            <a:avLst/>
          </a:prstGeom>
          <a:noFill/>
        </p:spPr>
        <p:txBody>
          <a:bodyPr wrap="square" rtlCol="0">
            <a:spAutoFit/>
          </a:bodyPr>
          <a:lstStyle/>
          <a:p>
            <a:r>
              <a:rPr kumimoji="1" lang="ja-JP" altLang="en-US" sz="1200" dirty="0">
                <a:latin typeface="UD デジタル 教科書体 NK-B" panose="02020700000000000000" pitchFamily="18" charset="-128"/>
                <a:ea typeface="UD デジタル 教科書体 NK-B" panose="02020700000000000000" pitchFamily="18" charset="-128"/>
              </a:rPr>
              <a:t>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ja-JP" altLang="en-US" sz="1400" dirty="0">
              <a:latin typeface="UD デジタル 教科書体 NK-B" panose="02020700000000000000" pitchFamily="18" charset="-128"/>
              <a:ea typeface="UD デジタル 教科書体 NK-B" panose="02020700000000000000" pitchFamily="18" charset="-128"/>
            </a:endParaRPr>
          </a:p>
        </p:txBody>
      </p:sp>
      <p:sp>
        <p:nvSpPr>
          <p:cNvPr id="14" name="テキスト ボックス 13">
            <a:extLst>
              <a:ext uri="{FF2B5EF4-FFF2-40B4-BE49-F238E27FC236}">
                <a16:creationId xmlns:a16="http://schemas.microsoft.com/office/drawing/2014/main" id="{C6EA33F5-6A95-E438-CAE3-CA0465104D3E}"/>
              </a:ext>
            </a:extLst>
          </p:cNvPr>
          <p:cNvSpPr txBox="1"/>
          <p:nvPr/>
        </p:nvSpPr>
        <p:spPr>
          <a:xfrm>
            <a:off x="5321468" y="5816408"/>
            <a:ext cx="2062557" cy="646331"/>
          </a:xfrm>
          <a:prstGeom prst="rect">
            <a:avLst/>
          </a:prstGeom>
          <a:noFill/>
        </p:spPr>
        <p:txBody>
          <a:bodyPr wrap="square" rtlCol="0">
            <a:spAutoFit/>
          </a:bodyPr>
          <a:lstStyle/>
          <a:p>
            <a:r>
              <a:rPr kumimoji="1" lang="ja-JP" altLang="en-US" sz="1200" dirty="0">
                <a:latin typeface="UD デジタル 教科書体 NK-B" panose="02020700000000000000" pitchFamily="18" charset="-128"/>
                <a:ea typeface="UD デジタル 教科書体 NK-B" panose="02020700000000000000" pitchFamily="18" charset="-128"/>
              </a:rPr>
              <a:t>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p>
        </p:txBody>
      </p:sp>
      <p:sp>
        <p:nvSpPr>
          <p:cNvPr id="15" name="テキスト ボックス 14">
            <a:extLst>
              <a:ext uri="{FF2B5EF4-FFF2-40B4-BE49-F238E27FC236}">
                <a16:creationId xmlns:a16="http://schemas.microsoft.com/office/drawing/2014/main" id="{BAC0F445-4471-4092-4339-5770AC4A2193}"/>
              </a:ext>
            </a:extLst>
          </p:cNvPr>
          <p:cNvSpPr txBox="1"/>
          <p:nvPr/>
        </p:nvSpPr>
        <p:spPr>
          <a:xfrm>
            <a:off x="9683702" y="5816408"/>
            <a:ext cx="2062557" cy="646331"/>
          </a:xfrm>
          <a:prstGeom prst="rect">
            <a:avLst/>
          </a:prstGeom>
          <a:noFill/>
        </p:spPr>
        <p:txBody>
          <a:bodyPr wrap="square" rtlCol="0">
            <a:spAutoFit/>
          </a:bodyPr>
          <a:lstStyle/>
          <a:p>
            <a:r>
              <a:rPr kumimoji="1" lang="ja-JP" altLang="en-US" sz="1200" dirty="0">
                <a:latin typeface="UD デジタル 教科書体 NK-B" panose="02020700000000000000" pitchFamily="18" charset="-128"/>
                <a:ea typeface="UD デジタル 教科書体 NK-B" panose="02020700000000000000" pitchFamily="18" charset="-128"/>
              </a:rPr>
              <a:t>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p>
        </p:txBody>
      </p:sp>
      <p:sp>
        <p:nvSpPr>
          <p:cNvPr id="16" name="テキスト ボックス 15">
            <a:extLst>
              <a:ext uri="{FF2B5EF4-FFF2-40B4-BE49-F238E27FC236}">
                <a16:creationId xmlns:a16="http://schemas.microsoft.com/office/drawing/2014/main" id="{A964A91E-DE7A-08E7-8BF3-5555DBBDDAA6}"/>
              </a:ext>
            </a:extLst>
          </p:cNvPr>
          <p:cNvSpPr txBox="1"/>
          <p:nvPr/>
        </p:nvSpPr>
        <p:spPr>
          <a:xfrm>
            <a:off x="5802658" y="838880"/>
            <a:ext cx="2351314" cy="369332"/>
          </a:xfrm>
          <a:prstGeom prst="rect">
            <a:avLst/>
          </a:prstGeom>
          <a:noFill/>
        </p:spPr>
        <p:txBody>
          <a:bodyPr wrap="square" rtlCol="0">
            <a:spAutoFit/>
          </a:bodyPr>
          <a:lstStyle/>
          <a:p>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2</a:t>
            </a:r>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5</a:t>
            </a:r>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0</a:t>
            </a:r>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2</a:t>
            </a:r>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0</a:t>
            </a:r>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5</a:t>
            </a:r>
            <a:endPar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7" name="テキスト ボックス 16">
            <a:extLst>
              <a:ext uri="{FF2B5EF4-FFF2-40B4-BE49-F238E27FC236}">
                <a16:creationId xmlns:a16="http://schemas.microsoft.com/office/drawing/2014/main" id="{553C4D84-981D-28A6-1FF7-1F5A30C7CF5A}"/>
              </a:ext>
            </a:extLst>
          </p:cNvPr>
          <p:cNvSpPr txBox="1"/>
          <p:nvPr/>
        </p:nvSpPr>
        <p:spPr>
          <a:xfrm>
            <a:off x="5133547" y="1736360"/>
            <a:ext cx="2044371" cy="800219"/>
          </a:xfrm>
          <a:prstGeom prst="rect">
            <a:avLst/>
          </a:prstGeom>
          <a:noFill/>
        </p:spPr>
        <p:txBody>
          <a:bodyPr wrap="square" rtlCol="0">
            <a:spAutoFit/>
          </a:bodyPr>
          <a:lstStyle/>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イワイ　ヒロシ</a:t>
            </a:r>
            <a:endPar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rgbClr val="FF0000"/>
                </a:solidFill>
                <a:latin typeface="UD デジタル 教科書体 NK-B" panose="02020700000000000000" pitchFamily="18" charset="-128"/>
                <a:ea typeface="UD デジタル 教科書体 NK-B" panose="02020700000000000000" pitchFamily="18" charset="-128"/>
              </a:rPr>
              <a:t>　　　　　　　　　　　　　　　　〇</a:t>
            </a:r>
            <a:endParaRPr kumimoji="1" lang="en-US" altLang="ja-JP" sz="1400" dirty="0">
              <a:solidFill>
                <a:srgbClr val="FF0000"/>
              </a:solidFill>
              <a:latin typeface="UD デジタル 教科書体 NK-B" panose="02020700000000000000" pitchFamily="18" charset="-128"/>
              <a:ea typeface="UD デジタル 教科書体 NK-B" panose="02020700000000000000" pitchFamily="18" charset="-128"/>
            </a:endParaRPr>
          </a:p>
          <a:p>
            <a:endParaRPr kumimoji="1" lang="ja-JP" altLang="en-US" dirty="0"/>
          </a:p>
        </p:txBody>
      </p:sp>
      <p:sp>
        <p:nvSpPr>
          <p:cNvPr id="18" name="テキスト ボックス 17">
            <a:extLst>
              <a:ext uri="{FF2B5EF4-FFF2-40B4-BE49-F238E27FC236}">
                <a16:creationId xmlns:a16="http://schemas.microsoft.com/office/drawing/2014/main" id="{45562583-C420-7F2C-7993-8819C30DF8B7}"/>
              </a:ext>
            </a:extLst>
          </p:cNvPr>
          <p:cNvSpPr txBox="1"/>
          <p:nvPr/>
        </p:nvSpPr>
        <p:spPr>
          <a:xfrm>
            <a:off x="4782913" y="2713577"/>
            <a:ext cx="4367961" cy="1323439"/>
          </a:xfrm>
          <a:prstGeom prst="rect">
            <a:avLst/>
          </a:prstGeom>
          <a:noFill/>
        </p:spPr>
        <p:txBody>
          <a:bodyPr wrap="square" rtlCol="0">
            <a:spAutoFit/>
          </a:bodyPr>
          <a:lstStyle/>
          <a:p>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３  ３  １ １  １  １  １  １  １  １  １  １ １  ３  １</a:t>
            </a:r>
            <a:endPar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  ＝ ＝ ＝  ＝  ＝ ＝ ＝  ＝  ＝ ＝  ＝ ＝  ＝</a:t>
            </a:r>
            <a:endPar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endParaRPr>
          </a:p>
          <a:p>
            <a:endPar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 ＝  ＝ ＝  ＝ ＝  ＝  ＝ ＝ ＝  ＝ ＝  ＝  ＝ </a:t>
            </a:r>
            <a:endPar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endParaRPr>
          </a:p>
          <a:p>
            <a:pPr marL="342900" indent="-342900">
              <a:buAutoNum type="arabicDbPlain"/>
            </a:pP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3</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3</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3</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3</a:t>
            </a:r>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1</a:t>
            </a:r>
          </a:p>
        </p:txBody>
      </p:sp>
      <p:sp>
        <p:nvSpPr>
          <p:cNvPr id="19" name="テキスト ボックス 18">
            <a:extLst>
              <a:ext uri="{FF2B5EF4-FFF2-40B4-BE49-F238E27FC236}">
                <a16:creationId xmlns:a16="http://schemas.microsoft.com/office/drawing/2014/main" id="{032A6BFF-B50A-0F80-6764-51C0F57102D6}"/>
              </a:ext>
            </a:extLst>
          </p:cNvPr>
          <p:cNvSpPr txBox="1"/>
          <p:nvPr/>
        </p:nvSpPr>
        <p:spPr>
          <a:xfrm>
            <a:off x="5007584" y="4064869"/>
            <a:ext cx="5422076" cy="400110"/>
          </a:xfrm>
          <a:prstGeom prst="rect">
            <a:avLst/>
          </a:prstGeom>
          <a:noFill/>
        </p:spPr>
        <p:txBody>
          <a:bodyPr wrap="square" rtlCol="0">
            <a:spAutoFit/>
          </a:bodyPr>
          <a:lstStyle/>
          <a:p>
            <a:r>
              <a:rPr kumimoji="1" lang="ja-JP" altLang="en-US" sz="20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sz="2000" dirty="0">
                <a:solidFill>
                  <a:srgbClr val="FF0000"/>
                </a:solidFill>
                <a:latin typeface="UD デジタル 教科書体 NK-B" panose="02020700000000000000" pitchFamily="18" charset="-128"/>
                <a:ea typeface="UD デジタル 教科書体 NK-B" panose="02020700000000000000" pitchFamily="18" charset="-128"/>
              </a:rPr>
              <a:t>24</a:t>
            </a:r>
            <a:r>
              <a:rPr kumimoji="1" lang="ja-JP" altLang="en-US" sz="2000" dirty="0">
                <a:solidFill>
                  <a:srgbClr val="FF0000"/>
                </a:solidFill>
                <a:latin typeface="UD デジタル 教科書体 NK-B" panose="02020700000000000000" pitchFamily="18" charset="-128"/>
                <a:ea typeface="UD デジタル 教科書体 NK-B" panose="02020700000000000000" pitchFamily="18" charset="-128"/>
              </a:rPr>
              <a:t>　　　　　　　　　　　　　　　　　　　　　　　　　　 ＝ </a:t>
            </a:r>
            <a:r>
              <a:rPr kumimoji="1" lang="en-US" altLang="ja-JP" sz="2000" dirty="0">
                <a:solidFill>
                  <a:srgbClr val="FF0000"/>
                </a:solidFill>
                <a:latin typeface="UD デジタル 教科書体 NK-B" panose="02020700000000000000" pitchFamily="18" charset="-128"/>
                <a:ea typeface="UD デジタル 教科書体 NK-B" panose="02020700000000000000" pitchFamily="18" charset="-128"/>
              </a:rPr>
              <a:t>31</a:t>
            </a:r>
            <a:endParaRPr kumimoji="1" lang="ja-JP" altLang="en-US" sz="20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0" name="テキスト ボックス 19">
            <a:extLst>
              <a:ext uri="{FF2B5EF4-FFF2-40B4-BE49-F238E27FC236}">
                <a16:creationId xmlns:a16="http://schemas.microsoft.com/office/drawing/2014/main" id="{6578EF0A-E99E-D774-73ED-BFE07F73D005}"/>
              </a:ext>
            </a:extLst>
          </p:cNvPr>
          <p:cNvSpPr txBox="1"/>
          <p:nvPr/>
        </p:nvSpPr>
        <p:spPr>
          <a:xfrm>
            <a:off x="5296001" y="5307589"/>
            <a:ext cx="6063843" cy="1384995"/>
          </a:xfrm>
          <a:prstGeom prst="rect">
            <a:avLst/>
          </a:prstGeom>
          <a:noFill/>
        </p:spPr>
        <p:txBody>
          <a:bodyPr wrap="square" rtlCol="0">
            <a:spAutoFit/>
          </a:bodyPr>
          <a:lstStyle/>
          <a:p>
            <a:r>
              <a:rPr kumimoji="1" lang="ja-JP" altLang="en-US" sz="1200" dirty="0">
                <a:solidFill>
                  <a:srgbClr val="FF0000"/>
                </a:solidFill>
                <a:latin typeface="UD デジタル 教科書体 NK-B" panose="02020700000000000000" pitchFamily="18" charset="-128"/>
                <a:ea typeface="UD デジタル 教科書体 NK-B" panose="02020700000000000000" pitchFamily="18" charset="-128"/>
              </a:rPr>
              <a:t>〇</a:t>
            </a:r>
            <a:endParaRPr kumimoji="1" lang="en-US" altLang="ja-JP" sz="12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rgbClr val="FF0000"/>
                </a:solidFill>
                <a:latin typeface="UD デジタル 教科書体 NK-B" panose="02020700000000000000" pitchFamily="18" charset="-128"/>
                <a:ea typeface="UD デジタル 教科書体 NK-B" panose="02020700000000000000" pitchFamily="18" charset="-128"/>
              </a:rPr>
              <a:t>　　　　　　　 〇　　　　　　　　　　　　　　　　　　　　　　　　　　　　　　　　　　　　　　　　　　〇</a:t>
            </a:r>
            <a:endParaRPr kumimoji="1" lang="en-US" altLang="ja-JP" sz="1200" dirty="0">
              <a:solidFill>
                <a:srgbClr val="FF0000"/>
              </a:solidFill>
              <a:latin typeface="UD デジタル 教科書体 NK-B" panose="02020700000000000000" pitchFamily="18" charset="-128"/>
              <a:ea typeface="UD デジタル 教科書体 NK-B" panose="02020700000000000000" pitchFamily="18" charset="-128"/>
            </a:endParaRPr>
          </a:p>
          <a:p>
            <a:endParaRPr kumimoji="1" lang="en-US" altLang="ja-JP" sz="1200" dirty="0">
              <a:solidFill>
                <a:srgbClr val="FF0000"/>
              </a:solidFill>
              <a:latin typeface="UD デジタル 教科書体 NK-B" panose="02020700000000000000" pitchFamily="18" charset="-128"/>
              <a:ea typeface="UD デジタル 教科書体 NK-B" panose="02020700000000000000" pitchFamily="18" charset="-128"/>
            </a:endParaRPr>
          </a:p>
          <a:p>
            <a:endParaRPr kumimoji="1" lang="en-US" altLang="ja-JP" sz="1200" dirty="0">
              <a:solidFill>
                <a:srgbClr val="FF0000"/>
              </a:solidFill>
              <a:latin typeface="UD デジタル 教科書体 NK-B" panose="02020700000000000000" pitchFamily="18" charset="-128"/>
              <a:ea typeface="UD デジタル 教科書体 NK-B" panose="02020700000000000000" pitchFamily="18" charset="-128"/>
            </a:endParaRPr>
          </a:p>
          <a:p>
            <a:endParaRPr kumimoji="1" lang="en-US" altLang="ja-JP" sz="1200" dirty="0">
              <a:solidFill>
                <a:srgbClr val="FF0000"/>
              </a:solidFill>
              <a:latin typeface="UD デジタル 教科書体 NK-B" panose="02020700000000000000" pitchFamily="18" charset="-128"/>
              <a:ea typeface="UD デジタル 教科書体 NK-B" panose="02020700000000000000" pitchFamily="18" charset="-128"/>
            </a:endParaRPr>
          </a:p>
          <a:p>
            <a:endParaRPr kumimoji="1" lang="en-US" altLang="ja-JP" sz="12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rgbClr val="FF0000"/>
                </a:solidFill>
                <a:latin typeface="UD デジタル 教科書体 NK-B" panose="02020700000000000000" pitchFamily="18" charset="-128"/>
                <a:ea typeface="UD デジタル 教科書体 NK-B" panose="02020700000000000000" pitchFamily="18" charset="-128"/>
              </a:rPr>
              <a:t>〇　　　　　　　　　　　　　　　　　　　　　　　　　　　　　　　　　　　　　　　　　　　　　　　　　　〇　　　　　　　　　　　　　　　　　　　　　　</a:t>
            </a:r>
          </a:p>
        </p:txBody>
      </p:sp>
      <p:sp>
        <p:nvSpPr>
          <p:cNvPr id="21" name="テキスト ボックス 20">
            <a:extLst>
              <a:ext uri="{FF2B5EF4-FFF2-40B4-BE49-F238E27FC236}">
                <a16:creationId xmlns:a16="http://schemas.microsoft.com/office/drawing/2014/main" id="{CDDD2ECE-9891-3407-CF51-ECD471BB0E26}"/>
              </a:ext>
            </a:extLst>
          </p:cNvPr>
          <p:cNvSpPr txBox="1"/>
          <p:nvPr/>
        </p:nvSpPr>
        <p:spPr>
          <a:xfrm>
            <a:off x="735816" y="1092809"/>
            <a:ext cx="3965409" cy="3416320"/>
          </a:xfrm>
          <a:prstGeom prst="rect">
            <a:avLst/>
          </a:prstGeom>
          <a:noFill/>
        </p:spPr>
        <p:txBody>
          <a:bodyPr wrap="square" rtlCol="0">
            <a:spAutoFit/>
          </a:bodyPr>
          <a:lstStyle/>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間違いの多い箇所</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1</a:t>
            </a:r>
            <a:r>
              <a:rPr kumimoji="1" lang="ja-JP" altLang="en-US" sz="2400" dirty="0">
                <a:latin typeface="UD デジタル 教科書体 NK-B" panose="02020700000000000000" pitchFamily="18" charset="-128"/>
                <a:ea typeface="UD デジタル 教科書体 NK-B" panose="02020700000000000000" pitchFamily="18" charset="-128"/>
              </a:rPr>
              <a:t>位　学校健診の歯式で</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　　　　書かない</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2</a:t>
            </a:r>
            <a:r>
              <a:rPr kumimoji="1" lang="ja-JP" altLang="en-US" sz="2400" dirty="0">
                <a:latin typeface="UD デジタル 教科書体 NK-B" panose="02020700000000000000" pitchFamily="18" charset="-128"/>
                <a:ea typeface="UD デジタル 教科書体 NK-B" panose="02020700000000000000" pitchFamily="18" charset="-128"/>
              </a:rPr>
              <a:t>位  性別未記入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３位　智歯のリスク未記入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4</a:t>
            </a:r>
            <a:r>
              <a:rPr kumimoji="1" lang="ja-JP" altLang="en-US" sz="2400" dirty="0">
                <a:latin typeface="UD デジタル 教科書体 NK-B" panose="02020700000000000000" pitchFamily="18" charset="-128"/>
                <a:ea typeface="UD デジタル 教科書体 NK-B" panose="02020700000000000000" pitchFamily="18" charset="-128"/>
              </a:rPr>
              <a:t>位　フリガナ未記入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５位　受診日未記入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＊埋伏智歯は清潔</a:t>
            </a:r>
          </a:p>
        </p:txBody>
      </p:sp>
      <p:sp>
        <p:nvSpPr>
          <p:cNvPr id="22" name="テキスト ボックス 21">
            <a:extLst>
              <a:ext uri="{FF2B5EF4-FFF2-40B4-BE49-F238E27FC236}">
                <a16:creationId xmlns:a16="http://schemas.microsoft.com/office/drawing/2014/main" id="{D5E3AD71-3EB9-234D-ABAD-4AB19D84F650}"/>
              </a:ext>
            </a:extLst>
          </p:cNvPr>
          <p:cNvSpPr txBox="1"/>
          <p:nvPr/>
        </p:nvSpPr>
        <p:spPr>
          <a:xfrm>
            <a:off x="749080" y="4753592"/>
            <a:ext cx="3718560" cy="1938992"/>
          </a:xfrm>
          <a:prstGeom prst="rect">
            <a:avLst/>
          </a:prstGeom>
          <a:noFill/>
        </p:spPr>
        <p:txBody>
          <a:bodyPr wrap="square" rtlCol="0">
            <a:spAutoFit/>
          </a:bodyPr>
          <a:lstStyle/>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対策</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健診時の歯式は歯科医師の頭の切り替えが必要</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パノラマと視診で智歯の</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リスクまで判断すること</a:t>
            </a:r>
            <a:endParaRPr kumimoji="1" lang="en-US" altLang="ja-JP" sz="24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14471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006DE7A-3337-E0C5-B78C-7347AA94AEE6}"/>
              </a:ext>
            </a:extLst>
          </p:cNvPr>
          <p:cNvPicPr>
            <a:picLocks noChangeAspect="1"/>
          </p:cNvPicPr>
          <p:nvPr/>
        </p:nvPicPr>
        <p:blipFill>
          <a:blip r:embed="rId2"/>
          <a:stretch>
            <a:fillRect/>
          </a:stretch>
        </p:blipFill>
        <p:spPr>
          <a:xfrm>
            <a:off x="3061855" y="1029786"/>
            <a:ext cx="9130145" cy="4485491"/>
          </a:xfrm>
          <a:prstGeom prst="rect">
            <a:avLst/>
          </a:prstGeom>
        </p:spPr>
      </p:pic>
      <p:sp>
        <p:nvSpPr>
          <p:cNvPr id="4" name="テキスト ボックス 3">
            <a:extLst>
              <a:ext uri="{FF2B5EF4-FFF2-40B4-BE49-F238E27FC236}">
                <a16:creationId xmlns:a16="http://schemas.microsoft.com/office/drawing/2014/main" id="{C2FFAF61-C66C-B229-A54E-8D8950420441}"/>
              </a:ext>
            </a:extLst>
          </p:cNvPr>
          <p:cNvSpPr txBox="1"/>
          <p:nvPr/>
        </p:nvSpPr>
        <p:spPr>
          <a:xfrm>
            <a:off x="3946357" y="1503550"/>
            <a:ext cx="2236269" cy="2092881"/>
          </a:xfrm>
          <a:prstGeom prst="rect">
            <a:avLst/>
          </a:prstGeom>
          <a:noFill/>
        </p:spPr>
        <p:txBody>
          <a:bodyPr wrap="square" rtlCol="0">
            <a:spAutoFit/>
          </a:bodyPr>
          <a:lstStyle/>
          <a:p>
            <a:r>
              <a:rPr kumimoji="1" lang="en-US" altLang="ja-JP" sz="1600" dirty="0">
                <a:latin typeface="UD デジタル 教科書体 NK-B" panose="02020700000000000000" pitchFamily="18" charset="-128"/>
                <a:ea typeface="UD デジタル 教科書体 NK-B" panose="02020700000000000000" pitchFamily="18" charset="-128"/>
              </a:rPr>
              <a:t>1</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0</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1</a:t>
            </a:r>
          </a:p>
          <a:p>
            <a:r>
              <a:rPr kumimoji="1" lang="en-US" altLang="ja-JP" sz="1600" dirty="0">
                <a:latin typeface="UD デジタル 教科書体 NK-B" panose="02020700000000000000" pitchFamily="18" charset="-128"/>
                <a:ea typeface="UD デジタル 教科書体 NK-B" panose="02020700000000000000" pitchFamily="18" charset="-128"/>
              </a:rPr>
              <a:t>0</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0</a:t>
            </a:r>
            <a:r>
              <a:rPr kumimoji="1" lang="ja-JP" altLang="en-US" sz="1600" dirty="0">
                <a:latin typeface="UD デジタル 教科書体 NK-B" panose="02020700000000000000" pitchFamily="18" charset="-128"/>
                <a:ea typeface="UD デジタル 教科書体 NK-B" panose="02020700000000000000" pitchFamily="18" charset="-128"/>
              </a:rPr>
              <a:t>            １</a:t>
            </a:r>
            <a:endParaRPr kumimoji="1" lang="en-US" altLang="ja-JP" sz="1600" dirty="0">
              <a:latin typeface="UD デジタル 教科書体 NK-B" panose="02020700000000000000" pitchFamily="18" charset="-128"/>
              <a:ea typeface="UD デジタル 教科書体 NK-B" panose="02020700000000000000" pitchFamily="18" charset="-128"/>
            </a:endParaRPr>
          </a:p>
          <a:p>
            <a:r>
              <a:rPr kumimoji="1" lang="en-US" altLang="ja-JP" sz="1600" dirty="0">
                <a:latin typeface="UD デジタル 教科書体 NK-B" panose="02020700000000000000" pitchFamily="18" charset="-128"/>
                <a:ea typeface="UD デジタル 教科書体 NK-B" panose="02020700000000000000" pitchFamily="18" charset="-128"/>
              </a:rPr>
              <a:t>1</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0</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1</a:t>
            </a:r>
          </a:p>
          <a:p>
            <a:r>
              <a:rPr kumimoji="1" lang="en-US" altLang="ja-JP" sz="1600" dirty="0">
                <a:latin typeface="UD デジタル 教科書体 NK-B" panose="02020700000000000000" pitchFamily="18" charset="-128"/>
                <a:ea typeface="UD デジタル 教科書体 NK-B" panose="02020700000000000000" pitchFamily="18" charset="-128"/>
              </a:rPr>
              <a:t>1</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0</a:t>
            </a: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2</a:t>
            </a:r>
          </a:p>
          <a:p>
            <a:r>
              <a:rPr kumimoji="1" lang="ja-JP" altLang="en-US" sz="1600" dirty="0">
                <a:latin typeface="UD デジタル 教科書体 NK-B" panose="02020700000000000000" pitchFamily="18" charset="-128"/>
                <a:ea typeface="UD デジタル 教科書体 NK-B" panose="02020700000000000000" pitchFamily="18" charset="-128"/>
              </a:rPr>
              <a:t>　　　　　　　　</a:t>
            </a:r>
            <a:endParaRPr kumimoji="1" lang="en-US" altLang="ja-JP" sz="1600" dirty="0">
              <a:latin typeface="UD デジタル 教科書体 NK-B" panose="02020700000000000000" pitchFamily="18" charset="-128"/>
              <a:ea typeface="UD デジタル 教科書体 NK-B" panose="02020700000000000000" pitchFamily="18" charset="-128"/>
            </a:endParaRPr>
          </a:p>
          <a:p>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1</a:t>
            </a:r>
          </a:p>
          <a:p>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dirty="0">
                <a:latin typeface="UD デジタル 教科書体 NK-B" panose="02020700000000000000" pitchFamily="18" charset="-128"/>
                <a:ea typeface="UD デジタル 教科書体 NK-B" panose="02020700000000000000" pitchFamily="18" charset="-128"/>
              </a:rPr>
              <a:t>1</a:t>
            </a:r>
          </a:p>
          <a:p>
            <a:endParaRPr kumimoji="1" lang="ja-JP" altLang="en-US" dirty="0">
              <a:latin typeface="UD デジタル 教科書体 NK-B" panose="02020700000000000000" pitchFamily="18" charset="-128"/>
              <a:ea typeface="UD デジタル 教科書体 NK-B" panose="02020700000000000000" pitchFamily="18" charset="-128"/>
            </a:endParaRPr>
          </a:p>
        </p:txBody>
      </p:sp>
      <p:sp>
        <p:nvSpPr>
          <p:cNvPr id="6" name="テキスト ボックス 5">
            <a:extLst>
              <a:ext uri="{FF2B5EF4-FFF2-40B4-BE49-F238E27FC236}">
                <a16:creationId xmlns:a16="http://schemas.microsoft.com/office/drawing/2014/main" id="{056B921D-2448-CBFB-900E-11277C8DEA10}"/>
              </a:ext>
            </a:extLst>
          </p:cNvPr>
          <p:cNvSpPr txBox="1"/>
          <p:nvPr/>
        </p:nvSpPr>
        <p:spPr>
          <a:xfrm>
            <a:off x="8142975" y="1424419"/>
            <a:ext cx="3962400" cy="2123658"/>
          </a:xfrm>
          <a:prstGeom prst="rect">
            <a:avLst/>
          </a:prstGeom>
          <a:noFill/>
        </p:spPr>
        <p:txBody>
          <a:bodyPr wrap="square" rtlCol="0">
            <a:spAutoFit/>
          </a:bodyPr>
          <a:lstStyle/>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p:txBody>
      </p:sp>
      <p:sp>
        <p:nvSpPr>
          <p:cNvPr id="7" name="テキスト ボックス 6">
            <a:extLst>
              <a:ext uri="{FF2B5EF4-FFF2-40B4-BE49-F238E27FC236}">
                <a16:creationId xmlns:a16="http://schemas.microsoft.com/office/drawing/2014/main" id="{DD3AFAC0-99CF-8885-AD8A-C01A367E7A52}"/>
              </a:ext>
            </a:extLst>
          </p:cNvPr>
          <p:cNvSpPr txBox="1"/>
          <p:nvPr/>
        </p:nvSpPr>
        <p:spPr>
          <a:xfrm>
            <a:off x="3409566" y="3348220"/>
            <a:ext cx="4167739" cy="1569660"/>
          </a:xfrm>
          <a:prstGeom prst="rect">
            <a:avLst/>
          </a:prstGeom>
          <a:noFill/>
        </p:spPr>
        <p:txBody>
          <a:bodyPr wrap="square" rtlCol="0">
            <a:spAutoFit/>
          </a:bodyPr>
          <a:lstStyle/>
          <a:p>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latin typeface="UD デジタル 教科書体 NK-B" panose="02020700000000000000" pitchFamily="18" charset="-128"/>
                <a:ea typeface="UD デジタル 教科書体 NK-B" panose="02020700000000000000" pitchFamily="18" charset="-128"/>
              </a:rPr>
              <a:t> 〇</a:t>
            </a:r>
          </a:p>
        </p:txBody>
      </p:sp>
      <p:sp>
        <p:nvSpPr>
          <p:cNvPr id="8" name="テキスト ボックス 7">
            <a:extLst>
              <a:ext uri="{FF2B5EF4-FFF2-40B4-BE49-F238E27FC236}">
                <a16:creationId xmlns:a16="http://schemas.microsoft.com/office/drawing/2014/main" id="{98D8F944-7C25-86CC-CDDD-04D6987B3072}"/>
              </a:ext>
            </a:extLst>
          </p:cNvPr>
          <p:cNvSpPr txBox="1"/>
          <p:nvPr/>
        </p:nvSpPr>
        <p:spPr>
          <a:xfrm>
            <a:off x="5461904" y="2916453"/>
            <a:ext cx="866276" cy="1477328"/>
          </a:xfrm>
          <a:prstGeom prst="rect">
            <a:avLst/>
          </a:prstGeom>
          <a:noFill/>
        </p:spPr>
        <p:txBody>
          <a:bodyPr wrap="square" rtlCol="0">
            <a:spAutoFit/>
          </a:bodyPr>
          <a:lstStyle/>
          <a:p>
            <a:r>
              <a:rPr kumimoji="1" lang="ja-JP" altLang="en-US"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en-US" altLang="ja-JP" dirty="0">
                <a:solidFill>
                  <a:srgbClr val="FF0000"/>
                </a:solidFill>
                <a:latin typeface="UD デジタル 教科書体 NK-B" panose="02020700000000000000" pitchFamily="18" charset="-128"/>
                <a:ea typeface="UD デジタル 教科書体 NK-B" panose="02020700000000000000" pitchFamily="18" charset="-128"/>
              </a:rPr>
              <a:t>2</a:t>
            </a:r>
          </a:p>
          <a:p>
            <a:endParaRPr kumimoji="1" lang="en-US" altLang="ja-JP" sz="1200" dirty="0">
              <a:solidFill>
                <a:srgbClr val="FF0000"/>
              </a:solidFill>
              <a:latin typeface="UD デジタル 教科書体 NK-B" panose="02020700000000000000" pitchFamily="18" charset="-128"/>
              <a:ea typeface="UD デジタル 教科書体 NK-B" panose="02020700000000000000" pitchFamily="18" charset="-128"/>
            </a:endParaRPr>
          </a:p>
          <a:p>
            <a:endParaRPr kumimoji="1" lang="en-US" altLang="ja-JP" sz="1200" dirty="0">
              <a:solidFill>
                <a:srgbClr val="FF0000"/>
              </a:solidFill>
              <a:latin typeface="UD デジタル 教科書体 NK-B" panose="02020700000000000000" pitchFamily="18" charset="-128"/>
              <a:ea typeface="UD デジタル 教科書体 NK-B" panose="02020700000000000000" pitchFamily="18" charset="-128"/>
            </a:endParaRPr>
          </a:p>
          <a:p>
            <a:endParaRPr kumimoji="1" lang="en-US" altLang="ja-JP" sz="12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rgbClr val="FF0000"/>
                </a:solidFill>
                <a:latin typeface="UD デジタル 教科書体 NK-B" panose="02020700000000000000" pitchFamily="18" charset="-128"/>
                <a:ea typeface="UD デジタル 教科書体 NK-B" panose="02020700000000000000" pitchFamily="18" charset="-128"/>
              </a:rPr>
              <a:t>         ＝</a:t>
            </a:r>
            <a:endParaRPr kumimoji="1" lang="en-US" altLang="ja-JP" sz="12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rgbClr val="FF0000"/>
                </a:solidFill>
                <a:latin typeface="UD デジタル 教科書体 NK-B" panose="02020700000000000000" pitchFamily="18" charset="-128"/>
                <a:ea typeface="UD デジタル 教科書体 NK-B" panose="02020700000000000000" pitchFamily="18" charset="-128"/>
              </a:rPr>
              <a:t>        〇</a:t>
            </a:r>
            <a:endParaRPr kumimoji="1" lang="en-US" altLang="ja-JP" sz="1200" dirty="0">
              <a:solidFill>
                <a:srgbClr val="FF0000"/>
              </a:solidFill>
              <a:latin typeface="UD デジタル 教科書体 NK-B" panose="02020700000000000000" pitchFamily="18" charset="-128"/>
              <a:ea typeface="UD デジタル 教科書体 NK-B" panose="02020700000000000000" pitchFamily="18" charset="-128"/>
            </a:endParaRPr>
          </a:p>
          <a:p>
            <a:endParaRPr kumimoji="1" lang="en-US" altLang="ja-JP" sz="12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0413126D-B158-CB44-7A5C-C4CAD2915563}"/>
              </a:ext>
            </a:extLst>
          </p:cNvPr>
          <p:cNvSpPr txBox="1"/>
          <p:nvPr/>
        </p:nvSpPr>
        <p:spPr>
          <a:xfrm>
            <a:off x="8181475" y="4340988"/>
            <a:ext cx="3676848" cy="584775"/>
          </a:xfrm>
          <a:prstGeom prst="rect">
            <a:avLst/>
          </a:prstGeom>
          <a:noFill/>
        </p:spPr>
        <p:txBody>
          <a:bodyPr wrap="square" rtlCol="0">
            <a:spAutoFit/>
          </a:bodyPr>
          <a:lstStyle/>
          <a:p>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〇</a:t>
            </a:r>
            <a:endParaRPr kumimoji="1" lang="en-US" altLang="ja-JP" sz="16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　　　　　　　　〇</a:t>
            </a:r>
          </a:p>
        </p:txBody>
      </p:sp>
      <p:sp>
        <p:nvSpPr>
          <p:cNvPr id="10" name="テキスト ボックス 9">
            <a:extLst>
              <a:ext uri="{FF2B5EF4-FFF2-40B4-BE49-F238E27FC236}">
                <a16:creationId xmlns:a16="http://schemas.microsoft.com/office/drawing/2014/main" id="{C1B6006F-26AF-B409-AA5D-4A773C1FE258}"/>
              </a:ext>
            </a:extLst>
          </p:cNvPr>
          <p:cNvSpPr txBox="1"/>
          <p:nvPr/>
        </p:nvSpPr>
        <p:spPr>
          <a:xfrm>
            <a:off x="248539" y="977461"/>
            <a:ext cx="3428306" cy="2342087"/>
          </a:xfrm>
          <a:prstGeom prst="rect">
            <a:avLst/>
          </a:prstGeom>
          <a:noFill/>
        </p:spPr>
        <p:txBody>
          <a:bodyPr wrap="square" rtlCol="0">
            <a:spAutoFit/>
          </a:bodyPr>
          <a:lstStyle/>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間違いの多い箇所</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1</a:t>
            </a:r>
            <a:r>
              <a:rPr kumimoji="1" lang="ja-JP" altLang="en-US" sz="2400" dirty="0">
                <a:latin typeface="UD デジタル 教科書体 NK-B" panose="02020700000000000000" pitchFamily="18" charset="-128"/>
                <a:ea typeface="UD デジタル 教科書体 NK-B" panose="02020700000000000000" pitchFamily="18" charset="-128"/>
              </a:rPr>
              <a:t>位　診査項目未記入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2</a:t>
            </a:r>
            <a:r>
              <a:rPr kumimoji="1" lang="ja-JP" altLang="en-US" sz="2400" dirty="0">
                <a:latin typeface="UD デジタル 教科書体 NK-B" panose="02020700000000000000" pitchFamily="18" charset="-128"/>
                <a:ea typeface="UD デジタル 教科書体 NK-B" panose="02020700000000000000" pitchFamily="18" charset="-128"/>
              </a:rPr>
              <a:t>位　測定値と最大値の</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　　　　相違</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3</a:t>
            </a:r>
            <a:r>
              <a:rPr kumimoji="1" lang="ja-JP" altLang="en-US" sz="2400" dirty="0">
                <a:latin typeface="UD デジタル 教科書体 NK-B" panose="02020700000000000000" pitchFamily="18" charset="-128"/>
                <a:ea typeface="UD デジタル 教科書体 NK-B" panose="02020700000000000000" pitchFamily="18" charset="-128"/>
              </a:rPr>
              <a:t>位　判定区分間違い</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en-US" altLang="ja-JP" sz="2400" dirty="0">
                <a:latin typeface="UD デジタル 教科書体 NK-B" panose="02020700000000000000" pitchFamily="18" charset="-128"/>
                <a:ea typeface="UD デジタル 教科書体 NK-B" panose="02020700000000000000" pitchFamily="18" charset="-128"/>
              </a:rPr>
              <a:t>4</a:t>
            </a:r>
            <a:r>
              <a:rPr kumimoji="1" lang="ja-JP" altLang="en-US" sz="2400" dirty="0">
                <a:latin typeface="UD デジタル 教科書体 NK-B" panose="02020700000000000000" pitchFamily="18" charset="-128"/>
                <a:ea typeface="UD デジタル 教科書体 NK-B" panose="02020700000000000000" pitchFamily="18" charset="-128"/>
              </a:rPr>
              <a:t>位　今後の方針未記入</a:t>
            </a:r>
            <a:endParaRPr kumimoji="1" lang="en-US" altLang="ja-JP" sz="2400" dirty="0">
              <a:latin typeface="UD デジタル 教科書体 NK-B" panose="02020700000000000000" pitchFamily="18" charset="-128"/>
              <a:ea typeface="UD デジタル 教科書体 NK-B" panose="02020700000000000000" pitchFamily="18" charset="-128"/>
            </a:endParaRPr>
          </a:p>
        </p:txBody>
      </p:sp>
      <p:sp>
        <p:nvSpPr>
          <p:cNvPr id="11" name="テキスト ボックス 10">
            <a:extLst>
              <a:ext uri="{FF2B5EF4-FFF2-40B4-BE49-F238E27FC236}">
                <a16:creationId xmlns:a16="http://schemas.microsoft.com/office/drawing/2014/main" id="{B8C73447-20F9-1583-1F6A-223FD4B0C595}"/>
              </a:ext>
            </a:extLst>
          </p:cNvPr>
          <p:cNvSpPr txBox="1"/>
          <p:nvPr/>
        </p:nvSpPr>
        <p:spPr>
          <a:xfrm>
            <a:off x="577839" y="3954477"/>
            <a:ext cx="2896881" cy="1938992"/>
          </a:xfrm>
          <a:prstGeom prst="rect">
            <a:avLst/>
          </a:prstGeom>
          <a:noFill/>
        </p:spPr>
        <p:txBody>
          <a:bodyPr wrap="square" rtlCol="0">
            <a:spAutoFit/>
          </a:bodyPr>
          <a:lstStyle/>
          <a:p>
            <a:r>
              <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rPr>
              <a:t>　　　　</a:t>
            </a:r>
            <a:r>
              <a:rPr kumimoji="1" lang="ja-JP" altLang="en-US" sz="2400" dirty="0">
                <a:latin typeface="UD デジタル 教科書体 NK-B" panose="02020700000000000000" pitchFamily="18" charset="-128"/>
                <a:ea typeface="UD デジタル 教科書体 NK-B" panose="02020700000000000000" pitchFamily="18" charset="-128"/>
              </a:rPr>
              <a:t>対策</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・全項目を満たす</a:t>
            </a:r>
            <a:endParaRPr kumimoji="1" lang="en-US" altLang="ja-JP" sz="2400" dirty="0">
              <a:latin typeface="UD デジタル 教科書体 NK-B" panose="02020700000000000000" pitchFamily="18" charset="-128"/>
              <a:ea typeface="UD デジタル 教科書体 NK-B" panose="02020700000000000000" pitchFamily="18" charset="-128"/>
            </a:endParaRPr>
          </a:p>
          <a:p>
            <a:r>
              <a:rPr kumimoji="1" lang="ja-JP" altLang="en-US" sz="2400" dirty="0">
                <a:latin typeface="UD デジタル 教科書体 NK-B" panose="02020700000000000000" pitchFamily="18" charset="-128"/>
                <a:ea typeface="UD デジタル 教科書体 NK-B" panose="02020700000000000000" pitchFamily="18" charset="-128"/>
              </a:rPr>
              <a:t>・スタッフが間違っているかもしれないから歯科医師が見直す</a:t>
            </a:r>
          </a:p>
        </p:txBody>
      </p:sp>
    </p:spTree>
    <p:extLst>
      <p:ext uri="{BB962C8B-B14F-4D97-AF65-F5344CB8AC3E}">
        <p14:creationId xmlns:p14="http://schemas.microsoft.com/office/powerpoint/2010/main" val="428981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E3C7C68-DC26-3B1F-F079-4FC9092AA526}"/>
              </a:ext>
            </a:extLst>
          </p:cNvPr>
          <p:cNvSpPr txBox="1"/>
          <p:nvPr/>
        </p:nvSpPr>
        <p:spPr>
          <a:xfrm>
            <a:off x="1533831" y="639097"/>
            <a:ext cx="10294375" cy="4524315"/>
          </a:xfrm>
          <a:prstGeom prst="rect">
            <a:avLst/>
          </a:prstGeom>
          <a:noFill/>
        </p:spPr>
        <p:txBody>
          <a:bodyPr wrap="square" rtlCol="0">
            <a:spAutoFit/>
          </a:bodyPr>
          <a:lstStyle/>
          <a:p>
            <a:r>
              <a:rPr kumimoji="1" lang="ja-JP" altLang="en-US" sz="4400" u="sng" dirty="0">
                <a:latin typeface="UD デジタル 教科書体 N-B" panose="02020700000000000000" pitchFamily="17" charset="-128"/>
                <a:ea typeface="UD デジタル 教科書体 N-B" panose="02020700000000000000" pitchFamily="17" charset="-128"/>
              </a:rPr>
              <a:t>意外と迷う例</a:t>
            </a:r>
            <a:endParaRPr kumimoji="1" lang="en-US" altLang="ja-JP" sz="4400" u="sng" dirty="0">
              <a:latin typeface="UD デジタル 教科書体 N-B" panose="02020700000000000000" pitchFamily="17" charset="-128"/>
              <a:ea typeface="UD デジタル 教科書体 N-B" panose="02020700000000000000" pitchFamily="17" charset="-128"/>
            </a:endParaRPr>
          </a:p>
          <a:p>
            <a:endParaRPr kumimoji="1" lang="en-US" altLang="ja-JP" sz="4400" u="sng" dirty="0">
              <a:latin typeface="UD デジタル 教科書体 N-B" panose="02020700000000000000" pitchFamily="17" charset="-128"/>
              <a:ea typeface="UD デジタル 教科書体 N-B" panose="02020700000000000000" pitchFamily="17" charset="-128"/>
            </a:endParaRPr>
          </a:p>
          <a:p>
            <a:r>
              <a:rPr kumimoji="1" lang="ja-JP" altLang="en-US" sz="4000" dirty="0">
                <a:latin typeface="UD デジタル 教科書体 NK-R" panose="02020400000000000000" pitchFamily="18" charset="-128"/>
                <a:ea typeface="UD デジタル 教科書体 NK-R" panose="02020400000000000000" pitchFamily="18" charset="-128"/>
              </a:rPr>
              <a:t>・根面板は処置歯だけどオーバーデンチャーが入っていたら欠損補綴歯にする？</a:t>
            </a:r>
            <a:endParaRPr kumimoji="1" lang="en-US" altLang="ja-JP" sz="4000" dirty="0">
              <a:latin typeface="UD デジタル 教科書体 NK-R" panose="02020400000000000000" pitchFamily="18" charset="-128"/>
              <a:ea typeface="UD デジタル 教科書体 NK-R" panose="02020400000000000000" pitchFamily="18" charset="-128"/>
            </a:endParaRPr>
          </a:p>
          <a:p>
            <a:endParaRPr kumimoji="1" lang="en-US" altLang="ja-JP" sz="4000" dirty="0">
              <a:latin typeface="UD デジタル 教科書体 NK-R" panose="02020400000000000000" pitchFamily="18" charset="-128"/>
              <a:ea typeface="UD デジタル 教科書体 NK-R" panose="02020400000000000000" pitchFamily="18" charset="-128"/>
            </a:endParaRPr>
          </a:p>
          <a:p>
            <a:r>
              <a:rPr kumimoji="1" lang="ja-JP" altLang="en-US" sz="4000" dirty="0">
                <a:latin typeface="UD デジタル 教科書体 NK-R" panose="02020400000000000000" pitchFamily="18" charset="-128"/>
                <a:ea typeface="UD デジタル 教科書体 NK-R" panose="02020400000000000000" pitchFamily="18" charset="-128"/>
              </a:rPr>
              <a:t>・インプラントは？</a:t>
            </a:r>
            <a:endParaRPr kumimoji="1" lang="en-US" altLang="ja-JP" sz="4000" dirty="0">
              <a:latin typeface="UD デジタル 教科書体 NK-R" panose="02020400000000000000" pitchFamily="18" charset="-128"/>
              <a:ea typeface="UD デジタル 教科書体 NK-R" panose="02020400000000000000" pitchFamily="18" charset="-128"/>
            </a:endParaRPr>
          </a:p>
          <a:p>
            <a:endParaRPr kumimoji="1" lang="ja-JP" altLang="en-US" sz="4000" dirty="0">
              <a:latin typeface="UD デジタル 教科書体 NK-R" panose="02020400000000000000" pitchFamily="18" charset="-128"/>
              <a:ea typeface="UD デジタル 教科書体 NK-R" panose="02020400000000000000" pitchFamily="18" charset="-128"/>
            </a:endParaRPr>
          </a:p>
        </p:txBody>
      </p:sp>
      <p:sp>
        <p:nvSpPr>
          <p:cNvPr id="3" name="テキスト ボックス 2">
            <a:extLst>
              <a:ext uri="{FF2B5EF4-FFF2-40B4-BE49-F238E27FC236}">
                <a16:creationId xmlns:a16="http://schemas.microsoft.com/office/drawing/2014/main" id="{16EAD74A-7CAC-2E64-59D7-79A7C48C4FF8}"/>
              </a:ext>
            </a:extLst>
          </p:cNvPr>
          <p:cNvSpPr txBox="1"/>
          <p:nvPr/>
        </p:nvSpPr>
        <p:spPr>
          <a:xfrm>
            <a:off x="2661007" y="3149676"/>
            <a:ext cx="5510373" cy="707886"/>
          </a:xfrm>
          <a:prstGeom prst="rect">
            <a:avLst/>
          </a:prstGeom>
          <a:noFill/>
        </p:spPr>
        <p:txBody>
          <a:bodyPr wrap="square" rtlCol="0">
            <a:spAutoFit/>
          </a:bodyPr>
          <a:lstStyle/>
          <a:p>
            <a:r>
              <a:rPr kumimoji="1" lang="ja-JP" altLang="en-US" sz="4000" dirty="0">
                <a:solidFill>
                  <a:srgbClr val="FF0000"/>
                </a:solidFill>
                <a:latin typeface="UD デジタル 教科書体 N-B" panose="02020700000000000000" pitchFamily="17" charset="-128"/>
                <a:ea typeface="UD デジタル 教科書体 N-B" panose="02020700000000000000" pitchFamily="17" charset="-128"/>
              </a:rPr>
              <a:t>処置歯が正解</a:t>
            </a:r>
          </a:p>
        </p:txBody>
      </p:sp>
      <p:sp>
        <p:nvSpPr>
          <p:cNvPr id="4" name="テキスト ボックス 3">
            <a:extLst>
              <a:ext uri="{FF2B5EF4-FFF2-40B4-BE49-F238E27FC236}">
                <a16:creationId xmlns:a16="http://schemas.microsoft.com/office/drawing/2014/main" id="{4821EF07-6C5F-DF7B-A455-BB4A0EBC5C87}"/>
              </a:ext>
            </a:extLst>
          </p:cNvPr>
          <p:cNvSpPr txBox="1"/>
          <p:nvPr/>
        </p:nvSpPr>
        <p:spPr>
          <a:xfrm>
            <a:off x="2661007" y="4455527"/>
            <a:ext cx="5085708" cy="707886"/>
          </a:xfrm>
          <a:prstGeom prst="rect">
            <a:avLst/>
          </a:prstGeom>
          <a:noFill/>
        </p:spPr>
        <p:txBody>
          <a:bodyPr wrap="square" rtlCol="0">
            <a:spAutoFit/>
          </a:bodyPr>
          <a:lstStyle/>
          <a:p>
            <a:r>
              <a:rPr kumimoji="1" lang="ja-JP" altLang="en-US" sz="4000" dirty="0">
                <a:solidFill>
                  <a:srgbClr val="FF0000"/>
                </a:solidFill>
                <a:latin typeface="UD デジタル 教科書体 N-B" panose="02020700000000000000" pitchFamily="17" charset="-128"/>
                <a:ea typeface="UD デジタル 教科書体 N-B" panose="02020700000000000000" pitchFamily="17" charset="-128"/>
              </a:rPr>
              <a:t>欠損補綴歯が正解</a:t>
            </a:r>
          </a:p>
        </p:txBody>
      </p:sp>
    </p:spTree>
    <p:extLst>
      <p:ext uri="{BB962C8B-B14F-4D97-AF65-F5344CB8AC3E}">
        <p14:creationId xmlns:p14="http://schemas.microsoft.com/office/powerpoint/2010/main" val="195999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05502A1-4360-CBD8-AA1C-E6BE2111CB73}"/>
              </a:ext>
            </a:extLst>
          </p:cNvPr>
          <p:cNvPicPr>
            <a:picLocks noChangeAspect="1"/>
          </p:cNvPicPr>
          <p:nvPr/>
        </p:nvPicPr>
        <p:blipFill>
          <a:blip r:embed="rId2"/>
          <a:stretch>
            <a:fillRect/>
          </a:stretch>
        </p:blipFill>
        <p:spPr>
          <a:xfrm>
            <a:off x="3154680" y="751840"/>
            <a:ext cx="5054600" cy="5054600"/>
          </a:xfrm>
          <a:prstGeom prst="rect">
            <a:avLst/>
          </a:prstGeom>
        </p:spPr>
      </p:pic>
    </p:spTree>
    <p:extLst>
      <p:ext uri="{BB962C8B-B14F-4D97-AF65-F5344CB8AC3E}">
        <p14:creationId xmlns:p14="http://schemas.microsoft.com/office/powerpoint/2010/main" val="2053277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31B1C-9180-4B54-0936-E797BA1D2F1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C35340A-C671-5B76-FA58-D2A3AEBF31CF}"/>
              </a:ext>
            </a:extLst>
          </p:cNvPr>
          <p:cNvSpPr>
            <a:spLocks noGrp="1"/>
          </p:cNvSpPr>
          <p:nvPr>
            <p:ph type="ctrTitle"/>
          </p:nvPr>
        </p:nvSpPr>
        <p:spPr>
          <a:xfrm>
            <a:off x="-480908" y="-566813"/>
            <a:ext cx="12442614" cy="2104074"/>
          </a:xfrm>
        </p:spPr>
        <p:txBody>
          <a:bodyPr/>
          <a:lstStyle/>
          <a:p>
            <a:pPr algn="ctr"/>
            <a:r>
              <a:rPr lang="ja-JP" altLang="en-US" sz="7200" u="sng" dirty="0">
                <a:solidFill>
                  <a:schemeClr val="tx1"/>
                </a:solidFill>
                <a:latin typeface="BIZ UDPゴシック" panose="020B0400000000000000" pitchFamily="50" charset="-128"/>
                <a:ea typeface="BIZ UDPゴシック" panose="020B0400000000000000" pitchFamily="50" charset="-128"/>
              </a:rPr>
              <a:t>５</a:t>
            </a:r>
            <a:r>
              <a:rPr kumimoji="1" lang="ja-JP" altLang="en-US" sz="7200" u="sng" dirty="0">
                <a:solidFill>
                  <a:schemeClr val="tx1"/>
                </a:solidFill>
                <a:latin typeface="BIZ UDPゴシック" panose="020B0400000000000000" pitchFamily="50" charset="-128"/>
                <a:ea typeface="BIZ UDPゴシック" panose="020B0400000000000000" pitchFamily="50" charset="-128"/>
              </a:rPr>
              <a:t>　請求書</a:t>
            </a:r>
            <a:r>
              <a:rPr lang="ja-JP" altLang="en-US" sz="7200" u="sng" dirty="0">
                <a:solidFill>
                  <a:schemeClr val="tx1"/>
                </a:solidFill>
                <a:latin typeface="BIZ UDPゴシック" panose="020B0400000000000000" pitchFamily="50" charset="-128"/>
                <a:ea typeface="BIZ UDPゴシック" panose="020B0400000000000000" pitchFamily="50" charset="-128"/>
              </a:rPr>
              <a:t>の間違い例</a:t>
            </a:r>
            <a:endParaRPr kumimoji="1" lang="ja-JP" altLang="en-US" sz="7200" u="sng" dirty="0">
              <a:solidFill>
                <a:schemeClr val="tx1"/>
              </a:solidFill>
              <a:latin typeface="BIZ UDPゴシック" panose="020B0400000000000000" pitchFamily="50" charset="-128"/>
              <a:ea typeface="BIZ UDPゴシック" panose="020B0400000000000000" pitchFamily="50" charset="-128"/>
            </a:endParaRPr>
          </a:p>
        </p:txBody>
      </p:sp>
      <p:sp>
        <p:nvSpPr>
          <p:cNvPr id="3" name="字幕 2">
            <a:extLst>
              <a:ext uri="{FF2B5EF4-FFF2-40B4-BE49-F238E27FC236}">
                <a16:creationId xmlns:a16="http://schemas.microsoft.com/office/drawing/2014/main" id="{3EEF52E5-FD1B-A580-4FAF-A5224483C19F}"/>
              </a:ext>
            </a:extLst>
          </p:cNvPr>
          <p:cNvSpPr>
            <a:spLocks noGrp="1"/>
          </p:cNvSpPr>
          <p:nvPr>
            <p:ph type="subTitle" idx="1"/>
          </p:nvPr>
        </p:nvSpPr>
        <p:spPr>
          <a:xfrm>
            <a:off x="1144693" y="1744514"/>
            <a:ext cx="9902613" cy="849292"/>
          </a:xfrm>
        </p:spPr>
        <p:txBody>
          <a:bodyPr>
            <a:noAutofit/>
          </a:bodyPr>
          <a:lstStyle/>
          <a:p>
            <a:r>
              <a:rPr kumimoji="0" lang="ja-JP" altLang="en-US" sz="480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衛生委員</a:t>
            </a:r>
            <a:r>
              <a:rPr kumimoji="0" lang="ja-JP" altLang="en-US" sz="4800" dirty="0">
                <a:solidFill>
                  <a:srgbClr val="000000"/>
                </a:solidFill>
                <a:latin typeface="UD デジタル 教科書体 NK-R" panose="02020400000000000000" pitchFamily="18" charset="-128"/>
                <a:ea typeface="UD デジタル 教科書体 NK-R" panose="02020400000000000000" pitchFamily="18" charset="-128"/>
              </a:rPr>
              <a:t>　今関光信</a:t>
            </a:r>
            <a:r>
              <a:rPr kumimoji="0" lang="ja-JP" altLang="ja-JP" sz="4800" b="1" i="1"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　</a:t>
            </a:r>
            <a:r>
              <a:rPr kumimoji="1" lang="ja-JP" altLang="en-US" sz="4800" dirty="0">
                <a:solidFill>
                  <a:schemeClr val="tx1"/>
                </a:solidFill>
                <a:latin typeface="BIZ UDPゴシック" panose="020B0400000000000000" pitchFamily="50" charset="-128"/>
                <a:ea typeface="BIZ UDPゴシック" panose="020B0400000000000000" pitchFamily="50" charset="-128"/>
              </a:rPr>
              <a:t>　　　</a:t>
            </a:r>
          </a:p>
        </p:txBody>
      </p:sp>
      <p:pic>
        <p:nvPicPr>
          <p:cNvPr id="4" name="Picture 3">
            <a:extLst>
              <a:ext uri="{FF2B5EF4-FFF2-40B4-BE49-F238E27FC236}">
                <a16:creationId xmlns:a16="http://schemas.microsoft.com/office/drawing/2014/main" id="{B21FC585-030E-CEF9-0F7C-F46335A16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08313"/>
            <a:ext cx="12192000" cy="3849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25363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DDD4BE1-E060-9893-1A1C-4D2E0F619B94}"/>
              </a:ext>
            </a:extLst>
          </p:cNvPr>
          <p:cNvPicPr>
            <a:picLocks noChangeAspect="1"/>
          </p:cNvPicPr>
          <p:nvPr/>
        </p:nvPicPr>
        <p:blipFill>
          <a:blip r:embed="rId2"/>
          <a:stretch>
            <a:fillRect/>
          </a:stretch>
        </p:blipFill>
        <p:spPr>
          <a:xfrm>
            <a:off x="1966816" y="1313662"/>
            <a:ext cx="7705195" cy="3651629"/>
          </a:xfrm>
          <a:prstGeom prst="rect">
            <a:avLst/>
          </a:prstGeom>
        </p:spPr>
      </p:pic>
      <p:sp>
        <p:nvSpPr>
          <p:cNvPr id="4" name="テキスト ボックス 3">
            <a:extLst>
              <a:ext uri="{FF2B5EF4-FFF2-40B4-BE49-F238E27FC236}">
                <a16:creationId xmlns:a16="http://schemas.microsoft.com/office/drawing/2014/main" id="{98A13439-1431-0352-07A6-A1F3B7CF3027}"/>
              </a:ext>
            </a:extLst>
          </p:cNvPr>
          <p:cNvSpPr txBox="1"/>
          <p:nvPr/>
        </p:nvSpPr>
        <p:spPr>
          <a:xfrm>
            <a:off x="1209368" y="5043948"/>
            <a:ext cx="9979742" cy="1323439"/>
          </a:xfrm>
          <a:prstGeom prst="rect">
            <a:avLst/>
          </a:prstGeom>
          <a:noFill/>
        </p:spPr>
        <p:txBody>
          <a:bodyPr wrap="square" rtlCol="0">
            <a:spAutoFit/>
          </a:bodyPr>
          <a:lstStyle/>
          <a:p>
            <a:r>
              <a:rPr kumimoji="1" lang="ja-JP" altLang="en-US" sz="4000" dirty="0">
                <a:latin typeface="UD デジタル 教科書体 NK-B" panose="02020700000000000000" pitchFamily="18" charset="-128"/>
                <a:ea typeface="UD デジタル 教科書体 NK-B" panose="02020700000000000000" pitchFamily="18" charset="-128"/>
              </a:rPr>
              <a:t>旧請求書を残している先生は今すぐ廃棄！！</a:t>
            </a:r>
            <a:endParaRPr kumimoji="1" lang="en-US" altLang="ja-JP" sz="4000" dirty="0">
              <a:latin typeface="UD デジタル 教科書体 NK-B" panose="02020700000000000000" pitchFamily="18" charset="-128"/>
              <a:ea typeface="UD デジタル 教科書体 NK-B" panose="02020700000000000000" pitchFamily="18" charset="-128"/>
            </a:endParaRPr>
          </a:p>
          <a:p>
            <a:r>
              <a:rPr kumimoji="1" lang="ja-JP" altLang="en-US" sz="4000" dirty="0">
                <a:latin typeface="UD デジタル 教科書体 NK-B" panose="02020700000000000000" pitchFamily="18" charset="-128"/>
                <a:ea typeface="UD デジタル 教科書体 NK-B" panose="02020700000000000000" pitchFamily="18" charset="-128"/>
              </a:rPr>
              <a:t>いまだ請求してくる先生がいます。</a:t>
            </a:r>
            <a:endParaRPr kumimoji="1" lang="en-US" altLang="ja-JP" sz="4000" dirty="0">
              <a:latin typeface="UD デジタル 教科書体 NK-B" panose="02020700000000000000" pitchFamily="18" charset="-128"/>
              <a:ea typeface="UD デジタル 教科書体 NK-B" panose="02020700000000000000" pitchFamily="18" charset="-128"/>
            </a:endParaRPr>
          </a:p>
        </p:txBody>
      </p:sp>
      <p:sp>
        <p:nvSpPr>
          <p:cNvPr id="5" name="テキスト ボックス 4">
            <a:extLst>
              <a:ext uri="{FF2B5EF4-FFF2-40B4-BE49-F238E27FC236}">
                <a16:creationId xmlns:a16="http://schemas.microsoft.com/office/drawing/2014/main" id="{AB09040F-676F-214F-1A57-3D65CE20CD34}"/>
              </a:ext>
            </a:extLst>
          </p:cNvPr>
          <p:cNvSpPr txBox="1"/>
          <p:nvPr/>
        </p:nvSpPr>
        <p:spPr>
          <a:xfrm>
            <a:off x="2628845" y="297999"/>
            <a:ext cx="6622945" cy="1015663"/>
          </a:xfrm>
          <a:prstGeom prst="rect">
            <a:avLst/>
          </a:prstGeom>
          <a:noFill/>
        </p:spPr>
        <p:txBody>
          <a:bodyPr wrap="square" rtlCol="0">
            <a:spAutoFit/>
          </a:bodyPr>
          <a:lstStyle/>
          <a:p>
            <a:r>
              <a:rPr kumimoji="1" lang="ja-JP" altLang="en-US" sz="6000" dirty="0">
                <a:solidFill>
                  <a:srgbClr val="FF0000"/>
                </a:solidFill>
                <a:latin typeface="UD デジタル 教科書体 NK-B" panose="02020700000000000000" pitchFamily="18" charset="-128"/>
                <a:ea typeface="UD デジタル 教科書体 NK-B" panose="02020700000000000000" pitchFamily="18" charset="-128"/>
              </a:rPr>
              <a:t>注意！？廃棄して！！</a:t>
            </a:r>
          </a:p>
        </p:txBody>
      </p:sp>
    </p:spTree>
    <p:extLst>
      <p:ext uri="{BB962C8B-B14F-4D97-AF65-F5344CB8AC3E}">
        <p14:creationId xmlns:p14="http://schemas.microsoft.com/office/powerpoint/2010/main" val="407213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E2ADE8E-07F2-B2D5-A537-932BC24E1399}"/>
              </a:ext>
            </a:extLst>
          </p:cNvPr>
          <p:cNvPicPr>
            <a:picLocks noChangeAspect="1"/>
          </p:cNvPicPr>
          <p:nvPr/>
        </p:nvPicPr>
        <p:blipFill>
          <a:blip r:embed="rId2"/>
          <a:stretch>
            <a:fillRect/>
          </a:stretch>
        </p:blipFill>
        <p:spPr>
          <a:xfrm>
            <a:off x="222529" y="1171656"/>
            <a:ext cx="7971353" cy="5868239"/>
          </a:xfrm>
          <a:prstGeom prst="rect">
            <a:avLst/>
          </a:prstGeom>
        </p:spPr>
      </p:pic>
      <p:sp>
        <p:nvSpPr>
          <p:cNvPr id="4" name="タイトル 1">
            <a:extLst>
              <a:ext uri="{FF2B5EF4-FFF2-40B4-BE49-F238E27FC236}">
                <a16:creationId xmlns:a16="http://schemas.microsoft.com/office/drawing/2014/main" id="{8653C9B3-06C1-ABC3-8F7E-D1F2258111DF}"/>
              </a:ext>
            </a:extLst>
          </p:cNvPr>
          <p:cNvSpPr txBox="1">
            <a:spLocks/>
          </p:cNvSpPr>
          <p:nvPr/>
        </p:nvSpPr>
        <p:spPr>
          <a:xfrm>
            <a:off x="677333" y="157317"/>
            <a:ext cx="8596668" cy="1320800"/>
          </a:xfrm>
          <a:prstGeom prst="rect">
            <a:avLst/>
          </a:prstGeom>
        </p:spPr>
        <p:txBody>
          <a:bodyPr>
            <a:normAutofit fontScale="85000" lnSpcReduction="10000"/>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6000" dirty="0">
                <a:solidFill>
                  <a:schemeClr val="tx1"/>
                </a:solidFill>
                <a:latin typeface="UD デジタル 教科書体 NK-B" panose="02020700000000000000" pitchFamily="18" charset="-128"/>
                <a:ea typeface="UD デジタル 教科書体 NK-B" panose="02020700000000000000" pitchFamily="18" charset="-128"/>
              </a:rPr>
              <a:t>請求書の書き間違い（実例）</a:t>
            </a:r>
          </a:p>
        </p:txBody>
      </p:sp>
      <p:sp>
        <p:nvSpPr>
          <p:cNvPr id="5" name="テキスト ボックス 4">
            <a:extLst>
              <a:ext uri="{FF2B5EF4-FFF2-40B4-BE49-F238E27FC236}">
                <a16:creationId xmlns:a16="http://schemas.microsoft.com/office/drawing/2014/main" id="{AEAD737C-CBD4-5135-17C4-3FEE58AFA2FB}"/>
              </a:ext>
            </a:extLst>
          </p:cNvPr>
          <p:cNvSpPr txBox="1"/>
          <p:nvPr/>
        </p:nvSpPr>
        <p:spPr>
          <a:xfrm>
            <a:off x="6774425" y="1391729"/>
            <a:ext cx="894736" cy="707886"/>
          </a:xfrm>
          <a:prstGeom prst="rect">
            <a:avLst/>
          </a:prstGeom>
          <a:noFill/>
        </p:spPr>
        <p:txBody>
          <a:bodyPr wrap="square" rtlCol="0">
            <a:spAutoFit/>
          </a:bodyPr>
          <a:lstStyle/>
          <a:p>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①</a:t>
            </a:r>
          </a:p>
        </p:txBody>
      </p:sp>
      <p:sp>
        <p:nvSpPr>
          <p:cNvPr id="9" name="テキスト ボックス 8">
            <a:extLst>
              <a:ext uri="{FF2B5EF4-FFF2-40B4-BE49-F238E27FC236}">
                <a16:creationId xmlns:a16="http://schemas.microsoft.com/office/drawing/2014/main" id="{F097FF0D-56DC-AA85-35D2-406E3E943E76}"/>
              </a:ext>
            </a:extLst>
          </p:cNvPr>
          <p:cNvSpPr txBox="1"/>
          <p:nvPr/>
        </p:nvSpPr>
        <p:spPr>
          <a:xfrm>
            <a:off x="8783819" y="3075057"/>
            <a:ext cx="3185652" cy="1323439"/>
          </a:xfrm>
          <a:prstGeom prst="rect">
            <a:avLst/>
          </a:prstGeom>
          <a:noFill/>
        </p:spPr>
        <p:txBody>
          <a:bodyPr wrap="square" rtlCol="0">
            <a:spAutoFit/>
          </a:bodyPr>
          <a:lstStyle/>
          <a:p>
            <a:r>
              <a:rPr kumimoji="1" lang="ja-JP" altLang="en-US" sz="4000" dirty="0">
                <a:latin typeface="UD デジタル 教科書体 NK-B" panose="02020700000000000000" pitchFamily="18" charset="-128"/>
                <a:ea typeface="UD デジタル 教科書体 NK-B" panose="02020700000000000000" pitchFamily="18" charset="-128"/>
              </a:rPr>
              <a:t>番号別に</a:t>
            </a:r>
            <a:endParaRPr kumimoji="1" lang="en-US" altLang="ja-JP" sz="4000" dirty="0">
              <a:latin typeface="UD デジタル 教科書体 NK-B" panose="02020700000000000000" pitchFamily="18" charset="-128"/>
              <a:ea typeface="UD デジタル 教科書体 NK-B" panose="02020700000000000000" pitchFamily="18" charset="-128"/>
            </a:endParaRPr>
          </a:p>
          <a:p>
            <a:r>
              <a:rPr kumimoji="1" lang="ja-JP" altLang="en-US" sz="4000" dirty="0">
                <a:latin typeface="UD デジタル 教科書体 NK-B" panose="02020700000000000000" pitchFamily="18" charset="-128"/>
                <a:ea typeface="UD デジタル 教科書体 NK-B" panose="02020700000000000000" pitchFamily="18" charset="-128"/>
              </a:rPr>
              <a:t>解説します</a:t>
            </a:r>
          </a:p>
        </p:txBody>
      </p:sp>
    </p:spTree>
    <p:extLst>
      <p:ext uri="{BB962C8B-B14F-4D97-AF65-F5344CB8AC3E}">
        <p14:creationId xmlns:p14="http://schemas.microsoft.com/office/powerpoint/2010/main" val="27184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029FAF-3539-F239-F190-365DBB0C8CB9}"/>
              </a:ext>
            </a:extLst>
          </p:cNvPr>
          <p:cNvSpPr txBox="1"/>
          <p:nvPr/>
        </p:nvSpPr>
        <p:spPr>
          <a:xfrm>
            <a:off x="1769807" y="433980"/>
            <a:ext cx="7108722" cy="1015663"/>
          </a:xfrm>
          <a:prstGeom prst="rect">
            <a:avLst/>
          </a:prstGeom>
          <a:noFill/>
        </p:spPr>
        <p:txBody>
          <a:bodyPr wrap="square" rtlCol="0">
            <a:spAutoFit/>
          </a:bodyPr>
          <a:lstStyle/>
          <a:p>
            <a:r>
              <a:rPr kumimoji="1" lang="ja-JP" altLang="en-US" sz="6000" dirty="0">
                <a:latin typeface="UD デジタル 教科書体 NK-B" panose="02020700000000000000" pitchFamily="18" charset="-128"/>
                <a:ea typeface="UD デジタル 教科書体 NK-B" panose="02020700000000000000" pitchFamily="18" charset="-128"/>
              </a:rPr>
              <a:t>①での間違い</a:t>
            </a:r>
          </a:p>
        </p:txBody>
      </p:sp>
      <p:sp>
        <p:nvSpPr>
          <p:cNvPr id="5" name="テキスト ボックス 4">
            <a:extLst>
              <a:ext uri="{FF2B5EF4-FFF2-40B4-BE49-F238E27FC236}">
                <a16:creationId xmlns:a16="http://schemas.microsoft.com/office/drawing/2014/main" id="{93BF818C-6A0F-C083-9D4D-5272810C50D5}"/>
              </a:ext>
            </a:extLst>
          </p:cNvPr>
          <p:cNvSpPr txBox="1"/>
          <p:nvPr/>
        </p:nvSpPr>
        <p:spPr>
          <a:xfrm>
            <a:off x="1339645" y="1601429"/>
            <a:ext cx="9888794" cy="1451679"/>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1" lang="ja-JP" altLang="en-US" sz="4000" b="0" i="0" u="none" strike="noStrike" kern="1200" cap="none" spc="0"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過去未請求分を今月の請求書と合わせず</a:t>
            </a:r>
            <a:endParaRPr kumimoji="1" lang="en-US" altLang="ja-JP" sz="4000" b="0" i="0" u="none" strike="noStrike" kern="1200" cap="none" spc="0"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457200" rtl="0" eaLnBrk="1" fontAlgn="auto" latinLnBrk="0" hangingPunct="1">
              <a:lnSpc>
                <a:spcPct val="100000"/>
              </a:lnSpc>
              <a:spcBef>
                <a:spcPts val="1000"/>
              </a:spcBef>
              <a:spcAft>
                <a:spcPts val="0"/>
              </a:spcAft>
              <a:buClr>
                <a:srgbClr val="90C226"/>
              </a:buClr>
              <a:buSzPct val="80000"/>
              <a:buFont typeface="Wingdings 3" charset="2"/>
              <a:buNone/>
              <a:tabLst/>
              <a:defRPr/>
            </a:pPr>
            <a:r>
              <a:rPr kumimoji="1" lang="ja-JP" altLang="en-US" sz="4000" b="0" i="0" u="none" strike="noStrike" kern="1200" cap="none" spc="0"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月毎に複数枚の請求書で請求</a:t>
            </a:r>
            <a:endParaRPr kumimoji="1" lang="en-US" altLang="ja-JP" sz="4000" b="0" i="0" u="none" strike="noStrike" kern="1200" cap="none" spc="0"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6" name="テキスト ボックス 5">
            <a:extLst>
              <a:ext uri="{FF2B5EF4-FFF2-40B4-BE49-F238E27FC236}">
                <a16:creationId xmlns:a16="http://schemas.microsoft.com/office/drawing/2014/main" id="{44D5263F-1E18-6A4A-3575-6AB02594AB01}"/>
              </a:ext>
            </a:extLst>
          </p:cNvPr>
          <p:cNvSpPr txBox="1"/>
          <p:nvPr/>
        </p:nvSpPr>
        <p:spPr>
          <a:xfrm>
            <a:off x="1769807" y="3053108"/>
            <a:ext cx="7649496" cy="1323439"/>
          </a:xfrm>
          <a:prstGeom prst="rect">
            <a:avLst/>
          </a:prstGeom>
          <a:noFill/>
        </p:spPr>
        <p:txBody>
          <a:bodyPr wrap="square" rtlCol="0">
            <a:spAutoFit/>
          </a:bodyPr>
          <a:lstStyle/>
          <a:p>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過去分もまとめて</a:t>
            </a:r>
            <a:r>
              <a:rPr kumimoji="1" lang="en-US" altLang="ja-JP" sz="4000" dirty="0">
                <a:solidFill>
                  <a:srgbClr val="FF0000"/>
                </a:solidFill>
                <a:latin typeface="UD デジタル 教科書体 NK-B" panose="02020700000000000000" pitchFamily="18" charset="-128"/>
                <a:ea typeface="UD デジタル 教科書体 NK-B" panose="02020700000000000000" pitchFamily="18" charset="-128"/>
              </a:rPr>
              <a:t>1</a:t>
            </a:r>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枚で請求</a:t>
            </a:r>
            <a:endParaRPr kumimoji="1" lang="en-US" altLang="ja-JP" sz="40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なるべく毎月請求してください</a:t>
            </a:r>
          </a:p>
        </p:txBody>
      </p:sp>
      <p:sp>
        <p:nvSpPr>
          <p:cNvPr id="7" name="テキスト ボックス 6">
            <a:extLst>
              <a:ext uri="{FF2B5EF4-FFF2-40B4-BE49-F238E27FC236}">
                <a16:creationId xmlns:a16="http://schemas.microsoft.com/office/drawing/2014/main" id="{D6A76EEA-5A4D-4D57-8CB7-BA531390B646}"/>
              </a:ext>
            </a:extLst>
          </p:cNvPr>
          <p:cNvSpPr txBox="1"/>
          <p:nvPr/>
        </p:nvSpPr>
        <p:spPr>
          <a:xfrm>
            <a:off x="1339645" y="4504787"/>
            <a:ext cx="10717162" cy="70788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1" lang="ja-JP" altLang="en-US" sz="4000" dirty="0">
                <a:solidFill>
                  <a:prstClr val="black">
                    <a:lumMod val="75000"/>
                    <a:lumOff val="25000"/>
                  </a:prstClr>
                </a:solidFill>
                <a:latin typeface="UD デジタル 教科書体 NK-B" panose="02020700000000000000" pitchFamily="18" charset="-128"/>
                <a:ea typeface="UD デジタル 教科書体 NK-B" panose="02020700000000000000" pitchFamily="18" charset="-128"/>
              </a:rPr>
              <a:t>翌月</a:t>
            </a:r>
            <a:r>
              <a:rPr kumimoji="1" lang="en-US" altLang="ja-JP" sz="4000" dirty="0">
                <a:solidFill>
                  <a:prstClr val="black">
                    <a:lumMod val="75000"/>
                    <a:lumOff val="25000"/>
                  </a:prstClr>
                </a:solidFill>
                <a:latin typeface="UD デジタル 教科書体 NK-B" panose="02020700000000000000" pitchFamily="18" charset="-128"/>
                <a:ea typeface="UD デジタル 教科書体 NK-B" panose="02020700000000000000" pitchFamily="18" charset="-128"/>
              </a:rPr>
              <a:t>10</a:t>
            </a:r>
            <a:r>
              <a:rPr kumimoji="1" lang="ja-JP" altLang="en-US" sz="4000" dirty="0">
                <a:solidFill>
                  <a:prstClr val="black">
                    <a:lumMod val="75000"/>
                    <a:lumOff val="25000"/>
                  </a:prstClr>
                </a:solidFill>
                <a:latin typeface="UD デジタル 教科書体 NK-B" panose="02020700000000000000" pitchFamily="18" charset="-128"/>
                <a:ea typeface="UD デジタル 教科書体 NK-B" panose="02020700000000000000" pitchFamily="18" charset="-128"/>
              </a:rPr>
              <a:t>日以後</a:t>
            </a:r>
            <a:r>
              <a:rPr kumimoji="1" lang="ja-JP" altLang="en-US" sz="4000" b="0" i="0" u="none" strike="noStrike" kern="1200" cap="none" spc="0"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の請求書提出</a:t>
            </a:r>
          </a:p>
        </p:txBody>
      </p:sp>
      <p:sp>
        <p:nvSpPr>
          <p:cNvPr id="8" name="テキスト ボックス 7">
            <a:extLst>
              <a:ext uri="{FF2B5EF4-FFF2-40B4-BE49-F238E27FC236}">
                <a16:creationId xmlns:a16="http://schemas.microsoft.com/office/drawing/2014/main" id="{39C607CF-B92E-AD32-9669-5468CED269D0}"/>
              </a:ext>
            </a:extLst>
          </p:cNvPr>
          <p:cNvSpPr txBox="1"/>
          <p:nvPr/>
        </p:nvSpPr>
        <p:spPr>
          <a:xfrm>
            <a:off x="1769807" y="5212673"/>
            <a:ext cx="8357420" cy="707886"/>
          </a:xfrm>
          <a:prstGeom prst="rect">
            <a:avLst/>
          </a:prstGeom>
          <a:noFill/>
        </p:spPr>
        <p:txBody>
          <a:bodyPr wrap="square" rtlCol="0">
            <a:spAutoFit/>
          </a:bodyPr>
          <a:lstStyle/>
          <a:p>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来月まとめて提出してください</a:t>
            </a:r>
          </a:p>
        </p:txBody>
      </p:sp>
    </p:spTree>
    <p:extLst>
      <p:ext uri="{BB962C8B-B14F-4D97-AF65-F5344CB8AC3E}">
        <p14:creationId xmlns:p14="http://schemas.microsoft.com/office/powerpoint/2010/main" val="63160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CE78-7351-4D33-729C-CC43473B7838}"/>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FDCA41AD-C41F-7B9F-7D33-3818CBF50C30}"/>
              </a:ext>
            </a:extLst>
          </p:cNvPr>
          <p:cNvPicPr>
            <a:picLocks noChangeAspect="1"/>
          </p:cNvPicPr>
          <p:nvPr/>
        </p:nvPicPr>
        <p:blipFill>
          <a:blip r:embed="rId2"/>
          <a:stretch>
            <a:fillRect/>
          </a:stretch>
        </p:blipFill>
        <p:spPr>
          <a:xfrm>
            <a:off x="222529" y="1171656"/>
            <a:ext cx="7971353" cy="5868239"/>
          </a:xfrm>
          <a:prstGeom prst="rect">
            <a:avLst/>
          </a:prstGeom>
        </p:spPr>
      </p:pic>
      <p:sp>
        <p:nvSpPr>
          <p:cNvPr id="4" name="タイトル 1">
            <a:extLst>
              <a:ext uri="{FF2B5EF4-FFF2-40B4-BE49-F238E27FC236}">
                <a16:creationId xmlns:a16="http://schemas.microsoft.com/office/drawing/2014/main" id="{DD55DC06-6932-4B88-BEC7-3263288479A2}"/>
              </a:ext>
            </a:extLst>
          </p:cNvPr>
          <p:cNvSpPr txBox="1">
            <a:spLocks/>
          </p:cNvSpPr>
          <p:nvPr/>
        </p:nvSpPr>
        <p:spPr>
          <a:xfrm>
            <a:off x="677333" y="157317"/>
            <a:ext cx="8596668" cy="1320800"/>
          </a:xfrm>
          <a:prstGeom prst="rect">
            <a:avLst/>
          </a:prstGeom>
        </p:spPr>
        <p:txBody>
          <a:bodyPr>
            <a:normAutofit fontScale="85000" lnSpcReduction="10000"/>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6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j-cs"/>
              </a:rPr>
              <a:t>請求書の書き間違い（実例）</a:t>
            </a:r>
          </a:p>
        </p:txBody>
      </p:sp>
      <p:sp>
        <p:nvSpPr>
          <p:cNvPr id="6" name="テキスト ボックス 5">
            <a:extLst>
              <a:ext uri="{FF2B5EF4-FFF2-40B4-BE49-F238E27FC236}">
                <a16:creationId xmlns:a16="http://schemas.microsoft.com/office/drawing/2014/main" id="{5711A4EC-11CA-D3F4-80A8-87369A18E8CA}"/>
              </a:ext>
            </a:extLst>
          </p:cNvPr>
          <p:cNvSpPr txBox="1"/>
          <p:nvPr/>
        </p:nvSpPr>
        <p:spPr>
          <a:xfrm>
            <a:off x="4208206" y="2721114"/>
            <a:ext cx="106188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②</a:t>
            </a:r>
          </a:p>
        </p:txBody>
      </p:sp>
      <p:sp>
        <p:nvSpPr>
          <p:cNvPr id="9" name="テキスト ボックス 8">
            <a:extLst>
              <a:ext uri="{FF2B5EF4-FFF2-40B4-BE49-F238E27FC236}">
                <a16:creationId xmlns:a16="http://schemas.microsoft.com/office/drawing/2014/main" id="{101EDFE6-7158-4F0E-D3A5-32959FB66B30}"/>
              </a:ext>
            </a:extLst>
          </p:cNvPr>
          <p:cNvSpPr txBox="1"/>
          <p:nvPr/>
        </p:nvSpPr>
        <p:spPr>
          <a:xfrm>
            <a:off x="8783819" y="3075057"/>
            <a:ext cx="3185652"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番号別に</a:t>
            </a:r>
            <a:endParaRPr kumimoji="1" lang="en-US" altLang="ja-JP"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解説します</a:t>
            </a:r>
          </a:p>
        </p:txBody>
      </p:sp>
    </p:spTree>
    <p:extLst>
      <p:ext uri="{BB962C8B-B14F-4D97-AF65-F5344CB8AC3E}">
        <p14:creationId xmlns:p14="http://schemas.microsoft.com/office/powerpoint/2010/main" val="11511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F61C92C-2B5D-D6D5-5556-DAA660F4E44D}"/>
              </a:ext>
            </a:extLst>
          </p:cNvPr>
          <p:cNvSpPr txBox="1"/>
          <p:nvPr/>
        </p:nvSpPr>
        <p:spPr>
          <a:xfrm>
            <a:off x="1110272" y="940902"/>
            <a:ext cx="11081728" cy="1015663"/>
          </a:xfrm>
          <a:prstGeom prst="rect">
            <a:avLst/>
          </a:prstGeom>
          <a:noFill/>
        </p:spPr>
        <p:txBody>
          <a:bodyPr wrap="square" rtlCol="0">
            <a:spAutoFit/>
          </a:bodyPr>
          <a:lstStyle/>
          <a:p>
            <a:r>
              <a:rPr kumimoji="1" lang="ja-JP" altLang="en-US" sz="6000" dirty="0">
                <a:latin typeface="UD デジタル 教科書体 NK-B" panose="02020700000000000000" pitchFamily="18" charset="-128"/>
                <a:ea typeface="UD デジタル 教科書体 NK-B" panose="02020700000000000000" pitchFamily="18" charset="-128"/>
              </a:rPr>
              <a:t>②での請求間違い</a:t>
            </a:r>
            <a:r>
              <a:rPr kumimoji="1" lang="ja-JP" altLang="en-US" sz="6000" dirty="0">
                <a:solidFill>
                  <a:srgbClr val="FF0000"/>
                </a:solidFill>
                <a:latin typeface="UD デジタル 教科書体 NK-B" panose="02020700000000000000" pitchFamily="18" charset="-128"/>
                <a:ea typeface="UD デジタル 教科書体 NK-B" panose="02020700000000000000" pitchFamily="18" charset="-128"/>
              </a:rPr>
              <a:t>（かなり多い）</a:t>
            </a:r>
          </a:p>
        </p:txBody>
      </p:sp>
      <p:sp>
        <p:nvSpPr>
          <p:cNvPr id="3" name="テキスト ボックス 2">
            <a:extLst>
              <a:ext uri="{FF2B5EF4-FFF2-40B4-BE49-F238E27FC236}">
                <a16:creationId xmlns:a16="http://schemas.microsoft.com/office/drawing/2014/main" id="{52F4E9E9-2A90-7572-A59B-4CE8111E8BBE}"/>
              </a:ext>
            </a:extLst>
          </p:cNvPr>
          <p:cNvSpPr txBox="1"/>
          <p:nvPr/>
        </p:nvSpPr>
        <p:spPr>
          <a:xfrm>
            <a:off x="510616" y="2135116"/>
            <a:ext cx="11777276"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妊婦、二十歳　　機械的歯面清掃の有無で請求額に相違</a:t>
            </a:r>
            <a:endParaRPr kumimoji="1" lang="en-US" altLang="ja-JP" sz="3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dirty="0">
                <a:solidFill>
                  <a:prstClr val="black"/>
                </a:solidFill>
                <a:latin typeface="UD デジタル 教科書体 NK-B" panose="02020700000000000000" pitchFamily="18" charset="-128"/>
                <a:ea typeface="UD デジタル 教科書体 NK-B" panose="02020700000000000000" pitchFamily="18" charset="-128"/>
              </a:rPr>
              <a:t>二十歳　　　　　　　パノラマの有無で請求額が相違</a:t>
            </a:r>
            <a:endParaRPr kumimoji="1" lang="en-US" altLang="ja-JP" sz="3600" dirty="0">
              <a:solidFill>
                <a:prstClr val="black"/>
              </a:solidFill>
              <a:latin typeface="UD デジタル 教科書体 NK-B" panose="02020700000000000000" pitchFamily="18" charset="-128"/>
              <a:ea typeface="UD デジタル 教科書体 NK-B" panose="02020700000000000000" pitchFamily="18"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フッ化物塗布　　フッ化物塗布の有無で請求額が相違</a:t>
            </a:r>
            <a:endParaRPr kumimoji="1" lang="en-US" altLang="ja-JP" sz="36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p:txBody>
      </p:sp>
      <p:sp>
        <p:nvSpPr>
          <p:cNvPr id="4" name="テキスト ボックス 3">
            <a:extLst>
              <a:ext uri="{FF2B5EF4-FFF2-40B4-BE49-F238E27FC236}">
                <a16:creationId xmlns:a16="http://schemas.microsoft.com/office/drawing/2014/main" id="{C0BED32D-3967-6070-55C1-8D17C9F4BD55}"/>
              </a:ext>
            </a:extLst>
          </p:cNvPr>
          <p:cNvSpPr txBox="1"/>
          <p:nvPr/>
        </p:nvSpPr>
        <p:spPr>
          <a:xfrm>
            <a:off x="2320415" y="4142391"/>
            <a:ext cx="9547123" cy="2554545"/>
          </a:xfrm>
          <a:prstGeom prst="rect">
            <a:avLst/>
          </a:prstGeom>
          <a:noFill/>
        </p:spPr>
        <p:txBody>
          <a:bodyPr wrap="square" rtlCol="0">
            <a:spAutoFit/>
          </a:bodyPr>
          <a:lstStyle/>
          <a:p>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・請求額の違いは上下の欄を</a:t>
            </a:r>
            <a:endParaRPr kumimoji="1" lang="en-US" altLang="ja-JP" sz="40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　使い分けて請求</a:t>
            </a:r>
            <a:endParaRPr kumimoji="1" lang="en-US" altLang="ja-JP" sz="40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・消費税と合わせて計算ミス多発</a:t>
            </a:r>
            <a:endParaRPr kumimoji="1" lang="en-US" altLang="ja-JP" sz="40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・合計合わず</a:t>
            </a:r>
          </a:p>
        </p:txBody>
      </p:sp>
    </p:spTree>
    <p:extLst>
      <p:ext uri="{BB962C8B-B14F-4D97-AF65-F5344CB8AC3E}">
        <p14:creationId xmlns:p14="http://schemas.microsoft.com/office/powerpoint/2010/main" val="26214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904BF6E-234B-9B29-629F-7B99C4853C40}"/>
              </a:ext>
            </a:extLst>
          </p:cNvPr>
          <p:cNvSpPr txBox="1"/>
          <p:nvPr/>
        </p:nvSpPr>
        <p:spPr>
          <a:xfrm>
            <a:off x="1251734" y="503431"/>
            <a:ext cx="9688532" cy="7140416"/>
          </a:xfrm>
          <a:prstGeom prst="rect">
            <a:avLst/>
          </a:prstGeom>
          <a:noFill/>
        </p:spPr>
        <p:txBody>
          <a:bodyPr wrap="square" rtlCol="0">
            <a:spAutoFit/>
          </a:bodyPr>
          <a:lstStyle/>
          <a:p>
            <a:r>
              <a:rPr kumimoji="1" lang="ja-JP" altLang="en-US" sz="4400" dirty="0">
                <a:latin typeface="UD デジタル 教科書体 N-B" panose="02020700000000000000" pitchFamily="17" charset="-128"/>
                <a:ea typeface="UD デジタル 教科書体 N-B" panose="02020700000000000000" pitchFamily="17" charset="-128"/>
              </a:rPr>
              <a:t>間違いの多い歯科医師、スタッフは</a:t>
            </a:r>
            <a:endParaRPr kumimoji="1" lang="en-US" altLang="ja-JP" sz="4400" dirty="0">
              <a:latin typeface="UD デジタル 教科書体 N-B" panose="02020700000000000000" pitchFamily="17" charset="-128"/>
              <a:ea typeface="UD デジタル 教科書体 N-B" panose="02020700000000000000" pitchFamily="17" charset="-128"/>
            </a:endParaRPr>
          </a:p>
          <a:p>
            <a:r>
              <a:rPr kumimoji="1" lang="ja-JP" altLang="en-US" sz="4400" dirty="0">
                <a:latin typeface="UD デジタル 教科書体 N-B" panose="02020700000000000000" pitchFamily="17" charset="-128"/>
                <a:ea typeface="UD デジタル 教科書体 N-B" panose="02020700000000000000" pitchFamily="17" charset="-128"/>
              </a:rPr>
              <a:t>どうしたらいいのでしょうか？</a:t>
            </a:r>
            <a:endParaRPr kumimoji="1" lang="en-US" altLang="ja-JP" sz="4400" dirty="0">
              <a:latin typeface="UD デジタル 教科書体 N-B" panose="02020700000000000000" pitchFamily="17" charset="-128"/>
              <a:ea typeface="UD デジタル 教科書体 N-B" panose="02020700000000000000" pitchFamily="17" charset="-128"/>
            </a:endParaRPr>
          </a:p>
          <a:p>
            <a:r>
              <a:rPr kumimoji="1" lang="ja-JP" altLang="en-US" sz="4400" u="sng" dirty="0">
                <a:latin typeface="UD デジタル 教科書体 NK-R" panose="02020400000000000000" pitchFamily="18" charset="-128"/>
                <a:ea typeface="UD デジタル 教科書体 NK-R" panose="02020400000000000000" pitchFamily="18" charset="-128"/>
              </a:rPr>
              <a:t>歯科医師は？</a:t>
            </a:r>
            <a:endParaRPr kumimoji="1" lang="en-US" altLang="ja-JP" sz="4400" u="sng" dirty="0">
              <a:latin typeface="UD デジタル 教科書体 NK-R" panose="02020400000000000000" pitchFamily="18" charset="-128"/>
              <a:ea typeface="UD デジタル 教科書体 NK-R" panose="02020400000000000000" pitchFamily="18" charset="-128"/>
            </a:endParaRPr>
          </a:p>
          <a:p>
            <a:endParaRPr kumimoji="1" lang="en-US" altLang="ja-JP" sz="4400" u="sng" dirty="0">
              <a:latin typeface="UD デジタル 教科書体 NK-R" panose="02020400000000000000" pitchFamily="18" charset="-128"/>
              <a:ea typeface="UD デジタル 教科書体 NK-R" panose="02020400000000000000" pitchFamily="18" charset="-128"/>
            </a:endParaRPr>
          </a:p>
          <a:p>
            <a:endParaRPr kumimoji="1" lang="en-US" altLang="ja-JP" sz="4400" dirty="0">
              <a:latin typeface="UD デジタル 教科書体 NK-R" panose="02020400000000000000" pitchFamily="18" charset="-128"/>
              <a:ea typeface="UD デジタル 教科書体 NK-R" panose="02020400000000000000" pitchFamily="18" charset="-128"/>
            </a:endParaRPr>
          </a:p>
          <a:p>
            <a:endParaRPr kumimoji="1" lang="en-US" altLang="ja-JP" sz="4400" dirty="0">
              <a:latin typeface="UD デジタル 教科書体 NK-R" panose="02020400000000000000" pitchFamily="18" charset="-128"/>
              <a:ea typeface="UD デジタル 教科書体 NK-R" panose="02020400000000000000" pitchFamily="18" charset="-128"/>
            </a:endParaRPr>
          </a:p>
          <a:p>
            <a:endParaRPr kumimoji="1" lang="en-US" altLang="ja-JP" sz="4400" dirty="0">
              <a:latin typeface="UD デジタル 教科書体 NK-R" panose="02020400000000000000" pitchFamily="18" charset="-128"/>
              <a:ea typeface="UD デジタル 教科書体 NK-R" panose="02020400000000000000" pitchFamily="18" charset="-128"/>
            </a:endParaRPr>
          </a:p>
          <a:p>
            <a:endParaRPr kumimoji="1" lang="en-US" altLang="ja-JP" sz="4400" dirty="0">
              <a:latin typeface="UD デジタル 教科書体 NK-R" panose="02020400000000000000" pitchFamily="18" charset="-128"/>
              <a:ea typeface="UD デジタル 教科書体 NK-R" panose="02020400000000000000" pitchFamily="18" charset="-128"/>
            </a:endParaRPr>
          </a:p>
          <a:p>
            <a:endParaRPr kumimoji="1" lang="en-US" altLang="ja-JP" sz="4400" dirty="0">
              <a:latin typeface="UD デジタル 教科書体 NK-R" panose="02020400000000000000" pitchFamily="18" charset="-128"/>
              <a:ea typeface="UD デジタル 教科書体 NK-R" panose="02020400000000000000" pitchFamily="18" charset="-128"/>
            </a:endParaRPr>
          </a:p>
          <a:p>
            <a:endParaRPr kumimoji="1" lang="en-US" altLang="ja-JP" sz="4400" dirty="0">
              <a:latin typeface="UD デジタル 教科書体 NK-R" panose="02020400000000000000" pitchFamily="18" charset="-128"/>
              <a:ea typeface="UD デジタル 教科書体 NK-R" panose="02020400000000000000" pitchFamily="18" charset="-128"/>
            </a:endParaRPr>
          </a:p>
          <a:p>
            <a:endParaRPr kumimoji="1" lang="ja-JP" altLang="en-US" dirty="0"/>
          </a:p>
        </p:txBody>
      </p:sp>
      <p:sp>
        <p:nvSpPr>
          <p:cNvPr id="3" name="テキスト ボックス 2">
            <a:extLst>
              <a:ext uri="{FF2B5EF4-FFF2-40B4-BE49-F238E27FC236}">
                <a16:creationId xmlns:a16="http://schemas.microsoft.com/office/drawing/2014/main" id="{5D9BFE3D-25E4-B1BF-7E1B-4BFB957435DC}"/>
              </a:ext>
            </a:extLst>
          </p:cNvPr>
          <p:cNvSpPr txBox="1"/>
          <p:nvPr/>
        </p:nvSpPr>
        <p:spPr>
          <a:xfrm>
            <a:off x="1299679" y="2700879"/>
            <a:ext cx="9976208"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・本講習会を真摯に受講して改善に努める</a:t>
            </a:r>
            <a:endParaRPr kumimoji="1" lang="en-US" altLang="ja-JP" sz="40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dirty="0">
                <a:solidFill>
                  <a:prstClr val="black"/>
                </a:solidFill>
                <a:latin typeface="UD デジタル 教科書体 N-B" panose="02020700000000000000" pitchFamily="17" charset="-128"/>
                <a:ea typeface="UD デジタル 教科書体 N-B" panose="02020700000000000000" pitchFamily="17" charset="-128"/>
              </a:rPr>
              <a:t>・スタッフのミスは院長の責任！！</a:t>
            </a:r>
            <a:endParaRPr kumimoji="1" lang="en-US" altLang="ja-JP" sz="4000" dirty="0">
              <a:solidFill>
                <a:prstClr val="black"/>
              </a:solidFill>
              <a:latin typeface="UD デジタル 教科書体 N-B" panose="02020700000000000000" pitchFamily="17" charset="-128"/>
              <a:ea typeface="UD デジタル 教科書体 N-B" panose="02020700000000000000"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dirty="0">
                <a:solidFill>
                  <a:prstClr val="black"/>
                </a:solidFill>
                <a:latin typeface="UD デジタル 教科書体 N-B" panose="02020700000000000000" pitchFamily="17" charset="-128"/>
                <a:ea typeface="UD デジタル 教科書体 N-B" panose="02020700000000000000" pitchFamily="17" charset="-128"/>
              </a:rPr>
              <a:t>　精力的にスタッフ教育に取り組む</a:t>
            </a:r>
            <a:endParaRPr kumimoji="1" lang="en-US" altLang="ja-JP" sz="4000" b="0" i="0" u="none" strike="sng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・それでも</a:t>
            </a:r>
            <a:r>
              <a:rPr kumimoji="1" lang="ja-JP" altLang="en-US" sz="4000" dirty="0">
                <a:solidFill>
                  <a:prstClr val="black"/>
                </a:solidFill>
                <a:latin typeface="UD デジタル 教科書体 N-B" panose="02020700000000000000" pitchFamily="17" charset="-128"/>
                <a:ea typeface="UD デジタル 教科書体 N-B" panose="02020700000000000000" pitchFamily="17" charset="-128"/>
              </a:rPr>
              <a:t>繰り返す場合</a:t>
            </a:r>
            <a:r>
              <a:rPr kumimoji="1" lang="ja-JP" altLang="en-US" sz="40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辞退する？</a:t>
            </a:r>
            <a:endParaRPr kumimoji="1" lang="en-US" altLang="ja-JP" sz="40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p:txBody>
      </p:sp>
    </p:spTree>
    <p:extLst>
      <p:ext uri="{BB962C8B-B14F-4D97-AF65-F5344CB8AC3E}">
        <p14:creationId xmlns:p14="http://schemas.microsoft.com/office/powerpoint/2010/main" val="358500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78C45-B7F9-FDA5-1CEB-B7580A157027}"/>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1CC76EDF-68D3-072D-8FE4-3020EEE02183}"/>
              </a:ext>
            </a:extLst>
          </p:cNvPr>
          <p:cNvPicPr>
            <a:picLocks noChangeAspect="1"/>
          </p:cNvPicPr>
          <p:nvPr/>
        </p:nvPicPr>
        <p:blipFill>
          <a:blip r:embed="rId2"/>
          <a:stretch>
            <a:fillRect/>
          </a:stretch>
        </p:blipFill>
        <p:spPr>
          <a:xfrm>
            <a:off x="222529" y="1171656"/>
            <a:ext cx="7971353" cy="5868239"/>
          </a:xfrm>
          <a:prstGeom prst="rect">
            <a:avLst/>
          </a:prstGeom>
        </p:spPr>
      </p:pic>
      <p:sp>
        <p:nvSpPr>
          <p:cNvPr id="4" name="タイトル 1">
            <a:extLst>
              <a:ext uri="{FF2B5EF4-FFF2-40B4-BE49-F238E27FC236}">
                <a16:creationId xmlns:a16="http://schemas.microsoft.com/office/drawing/2014/main" id="{76C2F59F-7C60-E484-8322-2F3C8BEE1B5C}"/>
              </a:ext>
            </a:extLst>
          </p:cNvPr>
          <p:cNvSpPr txBox="1">
            <a:spLocks/>
          </p:cNvSpPr>
          <p:nvPr/>
        </p:nvSpPr>
        <p:spPr>
          <a:xfrm>
            <a:off x="677333" y="157317"/>
            <a:ext cx="8596668" cy="1320800"/>
          </a:xfrm>
          <a:prstGeom prst="rect">
            <a:avLst/>
          </a:prstGeom>
        </p:spPr>
        <p:txBody>
          <a:bodyPr>
            <a:normAutofit fontScale="85000" lnSpcReduction="10000"/>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6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j-cs"/>
              </a:rPr>
              <a:t>請求書の書き間違い（実例）</a:t>
            </a:r>
          </a:p>
        </p:txBody>
      </p:sp>
      <p:sp>
        <p:nvSpPr>
          <p:cNvPr id="7" name="テキスト ボックス 6">
            <a:extLst>
              <a:ext uri="{FF2B5EF4-FFF2-40B4-BE49-F238E27FC236}">
                <a16:creationId xmlns:a16="http://schemas.microsoft.com/office/drawing/2014/main" id="{6FF7B3E8-D2F5-70AE-EF19-3B0F6E9E6227}"/>
              </a:ext>
            </a:extLst>
          </p:cNvPr>
          <p:cNvSpPr txBox="1"/>
          <p:nvPr/>
        </p:nvSpPr>
        <p:spPr>
          <a:xfrm>
            <a:off x="5751870" y="5312736"/>
            <a:ext cx="131752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③</a:t>
            </a:r>
          </a:p>
        </p:txBody>
      </p:sp>
      <p:sp>
        <p:nvSpPr>
          <p:cNvPr id="9" name="テキスト ボックス 8">
            <a:extLst>
              <a:ext uri="{FF2B5EF4-FFF2-40B4-BE49-F238E27FC236}">
                <a16:creationId xmlns:a16="http://schemas.microsoft.com/office/drawing/2014/main" id="{CE05D1FC-3C42-F3A9-0ADE-C7D7EE1C199F}"/>
              </a:ext>
            </a:extLst>
          </p:cNvPr>
          <p:cNvSpPr txBox="1"/>
          <p:nvPr/>
        </p:nvSpPr>
        <p:spPr>
          <a:xfrm>
            <a:off x="8783819" y="3075057"/>
            <a:ext cx="3185652"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番号別に</a:t>
            </a:r>
            <a:endParaRPr kumimoji="1" lang="en-US" altLang="ja-JP"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解説します</a:t>
            </a:r>
          </a:p>
        </p:txBody>
      </p:sp>
    </p:spTree>
    <p:extLst>
      <p:ext uri="{BB962C8B-B14F-4D97-AF65-F5344CB8AC3E}">
        <p14:creationId xmlns:p14="http://schemas.microsoft.com/office/powerpoint/2010/main" val="34289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DF15295-1FC2-2D45-A617-9D9EE609CCAF}"/>
              </a:ext>
            </a:extLst>
          </p:cNvPr>
          <p:cNvSpPr txBox="1"/>
          <p:nvPr/>
        </p:nvSpPr>
        <p:spPr>
          <a:xfrm>
            <a:off x="2242196" y="1100280"/>
            <a:ext cx="7492181" cy="1015663"/>
          </a:xfrm>
          <a:prstGeom prst="rect">
            <a:avLst/>
          </a:prstGeom>
          <a:noFill/>
        </p:spPr>
        <p:txBody>
          <a:bodyPr wrap="square" rtlCol="0">
            <a:spAutoFit/>
          </a:bodyPr>
          <a:lstStyle/>
          <a:p>
            <a:r>
              <a:rPr kumimoji="1" lang="ja-JP" altLang="en-US" sz="6000" dirty="0">
                <a:latin typeface="UD デジタル 教科書体 NK-B" panose="02020700000000000000" pitchFamily="18" charset="-128"/>
                <a:ea typeface="UD デジタル 教科書体 NK-B" panose="02020700000000000000" pitchFamily="18" charset="-128"/>
              </a:rPr>
              <a:t>③での間違い</a:t>
            </a:r>
          </a:p>
        </p:txBody>
      </p:sp>
      <p:sp>
        <p:nvSpPr>
          <p:cNvPr id="4" name="コンテンツ プレースホルダー 2">
            <a:extLst>
              <a:ext uri="{FF2B5EF4-FFF2-40B4-BE49-F238E27FC236}">
                <a16:creationId xmlns:a16="http://schemas.microsoft.com/office/drawing/2014/main" id="{D0AFDB3B-3B77-9C66-5F1C-4CDF173E17E6}"/>
              </a:ext>
            </a:extLst>
          </p:cNvPr>
          <p:cNvSpPr txBox="1">
            <a:spLocks/>
          </p:cNvSpPr>
          <p:nvPr/>
        </p:nvSpPr>
        <p:spPr>
          <a:xfrm>
            <a:off x="1618357" y="2315998"/>
            <a:ext cx="5723467" cy="759059"/>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4000" dirty="0">
                <a:latin typeface="UD デジタル 教科書体 NK-B" panose="02020700000000000000" pitchFamily="18" charset="-128"/>
                <a:ea typeface="UD デジタル 教科書体 NK-B" panose="02020700000000000000" pitchFamily="18" charset="-128"/>
              </a:rPr>
              <a:t>医療機関名未記入</a:t>
            </a:r>
            <a:endParaRPr lang="en-US" altLang="ja-JP" sz="4000" dirty="0">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15F15B73-8CC1-932C-F1BC-8686C3DEEA8C}"/>
              </a:ext>
            </a:extLst>
          </p:cNvPr>
          <p:cNvSpPr txBox="1"/>
          <p:nvPr/>
        </p:nvSpPr>
        <p:spPr>
          <a:xfrm>
            <a:off x="1618357" y="3075057"/>
            <a:ext cx="10323871" cy="70788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1" lang="ja-JP" altLang="en-US" sz="4000" b="0" i="0" u="none" strike="noStrike" kern="1200" cap="none" spc="0"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健診医名未記入</a:t>
            </a:r>
            <a:endParaRPr kumimoji="1" lang="en-US" altLang="ja-JP" sz="4000" b="0" i="0" u="none" strike="noStrike" kern="1200" cap="none" spc="0"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5" name="テキスト ボックス 4">
            <a:extLst>
              <a:ext uri="{FF2B5EF4-FFF2-40B4-BE49-F238E27FC236}">
                <a16:creationId xmlns:a16="http://schemas.microsoft.com/office/drawing/2014/main" id="{6D843CB9-D8BE-1EAB-DD5B-2F6A2AB15596}"/>
              </a:ext>
            </a:extLst>
          </p:cNvPr>
          <p:cNvSpPr txBox="1"/>
          <p:nvPr/>
        </p:nvSpPr>
        <p:spPr>
          <a:xfrm>
            <a:off x="2352672" y="3880278"/>
            <a:ext cx="9144110" cy="707886"/>
          </a:xfrm>
          <a:prstGeom prst="rect">
            <a:avLst/>
          </a:prstGeom>
          <a:noFill/>
        </p:spPr>
        <p:txBody>
          <a:bodyPr wrap="square" rtlCol="0">
            <a:spAutoFit/>
          </a:bodyPr>
          <a:lstStyle/>
          <a:p>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判子の使用で間違いが少なくなります</a:t>
            </a:r>
          </a:p>
        </p:txBody>
      </p:sp>
    </p:spTree>
    <p:extLst>
      <p:ext uri="{BB962C8B-B14F-4D97-AF65-F5344CB8AC3E}">
        <p14:creationId xmlns:p14="http://schemas.microsoft.com/office/powerpoint/2010/main" val="107128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5031D-F5F4-2EA7-EC19-E36C0E5BD2DD}"/>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4834A3D8-B311-F439-433A-9AE3365A9AAF}"/>
              </a:ext>
            </a:extLst>
          </p:cNvPr>
          <p:cNvPicPr>
            <a:picLocks noChangeAspect="1"/>
          </p:cNvPicPr>
          <p:nvPr/>
        </p:nvPicPr>
        <p:blipFill>
          <a:blip r:embed="rId2"/>
          <a:stretch>
            <a:fillRect/>
          </a:stretch>
        </p:blipFill>
        <p:spPr>
          <a:xfrm>
            <a:off x="222529" y="1171656"/>
            <a:ext cx="7971353" cy="5868239"/>
          </a:xfrm>
          <a:prstGeom prst="rect">
            <a:avLst/>
          </a:prstGeom>
        </p:spPr>
      </p:pic>
      <p:sp>
        <p:nvSpPr>
          <p:cNvPr id="4" name="タイトル 1">
            <a:extLst>
              <a:ext uri="{FF2B5EF4-FFF2-40B4-BE49-F238E27FC236}">
                <a16:creationId xmlns:a16="http://schemas.microsoft.com/office/drawing/2014/main" id="{2BE37F7B-F008-A6E4-7F59-9EFD30ABA1AC}"/>
              </a:ext>
            </a:extLst>
          </p:cNvPr>
          <p:cNvSpPr txBox="1">
            <a:spLocks/>
          </p:cNvSpPr>
          <p:nvPr/>
        </p:nvSpPr>
        <p:spPr>
          <a:xfrm>
            <a:off x="677333" y="157317"/>
            <a:ext cx="8596668" cy="1320800"/>
          </a:xfrm>
          <a:prstGeom prst="rect">
            <a:avLst/>
          </a:prstGeom>
        </p:spPr>
        <p:txBody>
          <a:bodyPr>
            <a:normAutofit fontScale="85000" lnSpcReduction="10000"/>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6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j-cs"/>
              </a:rPr>
              <a:t>請求書の書き間違い（実例）</a:t>
            </a:r>
          </a:p>
        </p:txBody>
      </p:sp>
      <p:sp>
        <p:nvSpPr>
          <p:cNvPr id="8" name="テキスト ボックス 7">
            <a:extLst>
              <a:ext uri="{FF2B5EF4-FFF2-40B4-BE49-F238E27FC236}">
                <a16:creationId xmlns:a16="http://schemas.microsoft.com/office/drawing/2014/main" id="{8614A40F-478E-0B45-D214-F8269FFB9F1A}"/>
              </a:ext>
            </a:extLst>
          </p:cNvPr>
          <p:cNvSpPr txBox="1"/>
          <p:nvPr/>
        </p:nvSpPr>
        <p:spPr>
          <a:xfrm>
            <a:off x="5751870" y="6109146"/>
            <a:ext cx="42278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④</a:t>
            </a:r>
          </a:p>
        </p:txBody>
      </p:sp>
      <p:sp>
        <p:nvSpPr>
          <p:cNvPr id="9" name="テキスト ボックス 8">
            <a:extLst>
              <a:ext uri="{FF2B5EF4-FFF2-40B4-BE49-F238E27FC236}">
                <a16:creationId xmlns:a16="http://schemas.microsoft.com/office/drawing/2014/main" id="{F06D8EEC-4DC2-0243-799A-A6C2A00B9AE5}"/>
              </a:ext>
            </a:extLst>
          </p:cNvPr>
          <p:cNvSpPr txBox="1"/>
          <p:nvPr/>
        </p:nvSpPr>
        <p:spPr>
          <a:xfrm>
            <a:off x="8783819" y="3075057"/>
            <a:ext cx="3185652"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番号別に</a:t>
            </a:r>
            <a:endParaRPr kumimoji="1" lang="en-US" altLang="ja-JP"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解説します</a:t>
            </a:r>
          </a:p>
        </p:txBody>
      </p:sp>
    </p:spTree>
    <p:extLst>
      <p:ext uri="{BB962C8B-B14F-4D97-AF65-F5344CB8AC3E}">
        <p14:creationId xmlns:p14="http://schemas.microsoft.com/office/powerpoint/2010/main" val="206139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5C42EED8-1A34-E743-D327-0D5495C612C4}"/>
              </a:ext>
            </a:extLst>
          </p:cNvPr>
          <p:cNvSpPr txBox="1"/>
          <p:nvPr/>
        </p:nvSpPr>
        <p:spPr>
          <a:xfrm>
            <a:off x="1715039" y="1966140"/>
            <a:ext cx="10161887" cy="1451679"/>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1" lang="ja-JP" altLang="en-US" sz="4000" b="0" i="0" u="none" strike="noStrike" kern="1200" cap="none" spc="0"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インボイス番号記入欄に医療機関番号記入</a:t>
            </a:r>
            <a:endParaRPr kumimoji="1" lang="en-US" altLang="ja-JP" sz="4000" b="0" i="0" u="none" strike="noStrike" kern="1200" cap="none" spc="0"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a:p>
            <a:pPr marR="0" lvl="0" algn="l" defTabSz="457200" rtl="0" eaLnBrk="1" fontAlgn="auto" latinLnBrk="0" hangingPunct="1">
              <a:lnSpc>
                <a:spcPct val="100000"/>
              </a:lnSpc>
              <a:spcBef>
                <a:spcPts val="1000"/>
              </a:spcBef>
              <a:spcAft>
                <a:spcPts val="0"/>
              </a:spcAft>
              <a:buClr>
                <a:srgbClr val="90C226"/>
              </a:buClr>
              <a:buSzPct val="80000"/>
              <a:tabLst/>
              <a:defRPr/>
            </a:pPr>
            <a:r>
              <a:rPr kumimoji="1" lang="ja-JP" altLang="en-US" sz="4000" dirty="0">
                <a:solidFill>
                  <a:prstClr val="black">
                    <a:lumMod val="75000"/>
                    <a:lumOff val="25000"/>
                  </a:prstClr>
                </a:solidFill>
                <a:latin typeface="UD デジタル 教科書体 NK-B" panose="02020700000000000000" pitchFamily="18" charset="-128"/>
                <a:ea typeface="UD デジタル 教科書体 NK-B" panose="02020700000000000000" pitchFamily="18" charset="-128"/>
              </a:rPr>
              <a:t>　インボイスを取得していなければ空欄</a:t>
            </a:r>
            <a:endParaRPr kumimoji="1" lang="en-US" altLang="ja-JP" sz="4000" b="0" i="0" u="none" strike="noStrike" kern="1200" cap="none" spc="0"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4" name="テキスト ボックス 13">
            <a:extLst>
              <a:ext uri="{FF2B5EF4-FFF2-40B4-BE49-F238E27FC236}">
                <a16:creationId xmlns:a16="http://schemas.microsoft.com/office/drawing/2014/main" id="{63A54AFD-A94F-465A-868D-C55FC8BFC09C}"/>
              </a:ext>
            </a:extLst>
          </p:cNvPr>
          <p:cNvSpPr txBox="1"/>
          <p:nvPr/>
        </p:nvSpPr>
        <p:spPr>
          <a:xfrm>
            <a:off x="2280863" y="818949"/>
            <a:ext cx="6431622" cy="1015663"/>
          </a:xfrm>
          <a:prstGeom prst="rect">
            <a:avLst/>
          </a:prstGeom>
          <a:noFill/>
        </p:spPr>
        <p:txBody>
          <a:bodyPr wrap="square" rtlCol="0">
            <a:spAutoFit/>
          </a:bodyPr>
          <a:lstStyle/>
          <a:p>
            <a:r>
              <a:rPr kumimoji="1" lang="ja-JP" altLang="en-US" sz="6000" dirty="0">
                <a:latin typeface="UD デジタル 教科書体 NK-B" panose="02020700000000000000" pitchFamily="18" charset="-128"/>
                <a:ea typeface="UD デジタル 教科書体 NK-B" panose="02020700000000000000" pitchFamily="18" charset="-128"/>
              </a:rPr>
              <a:t>④での間違い</a:t>
            </a:r>
          </a:p>
        </p:txBody>
      </p:sp>
      <p:sp>
        <p:nvSpPr>
          <p:cNvPr id="15" name="テキスト ボックス 14">
            <a:extLst>
              <a:ext uri="{FF2B5EF4-FFF2-40B4-BE49-F238E27FC236}">
                <a16:creationId xmlns:a16="http://schemas.microsoft.com/office/drawing/2014/main" id="{C05AAD7E-DF23-84F4-3B23-527246D065DB}"/>
              </a:ext>
            </a:extLst>
          </p:cNvPr>
          <p:cNvSpPr txBox="1"/>
          <p:nvPr/>
        </p:nvSpPr>
        <p:spPr>
          <a:xfrm>
            <a:off x="1715039" y="4482076"/>
            <a:ext cx="11078496" cy="707886"/>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1" lang="ja-JP" altLang="en-US" sz="4000" b="0" i="0" u="none" strike="noStrike" kern="1200" cap="none" spc="0"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受診券に</a:t>
            </a:r>
            <a:r>
              <a:rPr kumimoji="1" lang="ja-JP" altLang="en-US" sz="4000" dirty="0">
                <a:solidFill>
                  <a:prstClr val="black">
                    <a:lumMod val="75000"/>
                    <a:lumOff val="25000"/>
                  </a:prstClr>
                </a:solidFill>
                <a:latin typeface="UD デジタル 教科書体 NK-B" panose="02020700000000000000" pitchFamily="18" charset="-128"/>
                <a:ea typeface="UD デジタル 教科書体 NK-B" panose="02020700000000000000" pitchFamily="18" charset="-128"/>
              </a:rPr>
              <a:t>医院</a:t>
            </a:r>
            <a:r>
              <a:rPr kumimoji="1" lang="ja-JP" altLang="en-US" sz="4000" b="0" i="0" u="none" strike="noStrike" kern="1200" cap="none" spc="0"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名、医院住所の記入漏れ</a:t>
            </a:r>
            <a:endParaRPr kumimoji="1" lang="en-US" altLang="ja-JP" sz="4000" b="0" i="0" u="none" strike="noStrike" kern="1200" cap="none" spc="0"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6" name="テキスト ボックス 15">
            <a:extLst>
              <a:ext uri="{FF2B5EF4-FFF2-40B4-BE49-F238E27FC236}">
                <a16:creationId xmlns:a16="http://schemas.microsoft.com/office/drawing/2014/main" id="{77FCCE02-3BB0-A73F-9216-08540885E9C1}"/>
              </a:ext>
            </a:extLst>
          </p:cNvPr>
          <p:cNvSpPr txBox="1"/>
          <p:nvPr/>
        </p:nvSpPr>
        <p:spPr>
          <a:xfrm>
            <a:off x="2280863" y="3417819"/>
            <a:ext cx="5599415" cy="1015663"/>
          </a:xfrm>
          <a:prstGeom prst="rect">
            <a:avLst/>
          </a:prstGeom>
          <a:noFill/>
        </p:spPr>
        <p:txBody>
          <a:bodyPr wrap="square" rtlCol="0">
            <a:spAutoFit/>
          </a:bodyPr>
          <a:lstStyle/>
          <a:p>
            <a:r>
              <a:rPr kumimoji="1" lang="ja-JP" altLang="en-US" sz="6000" dirty="0">
                <a:latin typeface="UD デジタル 教科書体 NK-B" panose="02020700000000000000" pitchFamily="18" charset="-128"/>
                <a:ea typeface="UD デジタル 教科書体 NK-B" panose="02020700000000000000" pitchFamily="18" charset="-128"/>
              </a:rPr>
              <a:t>⑤その他</a:t>
            </a:r>
          </a:p>
        </p:txBody>
      </p:sp>
      <p:sp>
        <p:nvSpPr>
          <p:cNvPr id="17" name="テキスト ボックス 16">
            <a:extLst>
              <a:ext uri="{FF2B5EF4-FFF2-40B4-BE49-F238E27FC236}">
                <a16:creationId xmlns:a16="http://schemas.microsoft.com/office/drawing/2014/main" id="{E33EB180-E67E-D285-2633-8B4ECB4E7ACD}"/>
              </a:ext>
            </a:extLst>
          </p:cNvPr>
          <p:cNvSpPr txBox="1"/>
          <p:nvPr/>
        </p:nvSpPr>
        <p:spPr>
          <a:xfrm>
            <a:off x="2280863" y="5430684"/>
            <a:ext cx="8357420" cy="707886"/>
          </a:xfrm>
          <a:prstGeom prst="rect">
            <a:avLst/>
          </a:prstGeom>
          <a:noFill/>
        </p:spPr>
        <p:txBody>
          <a:bodyPr wrap="square" rtlCol="0">
            <a:spAutoFit/>
          </a:bodyPr>
          <a:lstStyle/>
          <a:p>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判子を使用で間違いが少なくなります</a:t>
            </a:r>
          </a:p>
        </p:txBody>
      </p:sp>
    </p:spTree>
    <p:extLst>
      <p:ext uri="{BB962C8B-B14F-4D97-AF65-F5344CB8AC3E}">
        <p14:creationId xmlns:p14="http://schemas.microsoft.com/office/powerpoint/2010/main" val="322033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54D6958-EE9A-5D7F-A0D7-9E1258AB5F6E}"/>
              </a:ext>
            </a:extLst>
          </p:cNvPr>
          <p:cNvSpPr txBox="1"/>
          <p:nvPr/>
        </p:nvSpPr>
        <p:spPr>
          <a:xfrm>
            <a:off x="1064342" y="279236"/>
            <a:ext cx="9996948" cy="1323439"/>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1" lang="ja-JP" altLang="en-US" sz="4000" b="0" i="0" u="none" strike="noStrike" kern="1200" cap="none" spc="0"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受診券以外のシートを切取り線で切らないまま請求</a:t>
            </a:r>
            <a:endParaRPr kumimoji="1" lang="en-US" altLang="ja-JP" sz="4000" b="0" i="0" u="none" strike="noStrike" kern="1200" cap="none" spc="0"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 name="テキスト ボックス 3">
            <a:extLst>
              <a:ext uri="{FF2B5EF4-FFF2-40B4-BE49-F238E27FC236}">
                <a16:creationId xmlns:a16="http://schemas.microsoft.com/office/drawing/2014/main" id="{C2130588-BB52-1B58-1126-38A0B20C340F}"/>
              </a:ext>
            </a:extLst>
          </p:cNvPr>
          <p:cNvSpPr txBox="1"/>
          <p:nvPr/>
        </p:nvSpPr>
        <p:spPr>
          <a:xfrm>
            <a:off x="1455174" y="1566620"/>
            <a:ext cx="9507793" cy="707886"/>
          </a:xfrm>
          <a:prstGeom prst="rect">
            <a:avLst/>
          </a:prstGeom>
          <a:noFill/>
        </p:spPr>
        <p:txBody>
          <a:bodyPr wrap="square" rtlCol="0">
            <a:spAutoFit/>
          </a:bodyPr>
          <a:lstStyle/>
          <a:p>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受診券以外は受診者に返却しましょう</a:t>
            </a:r>
          </a:p>
        </p:txBody>
      </p:sp>
      <p:sp>
        <p:nvSpPr>
          <p:cNvPr id="6" name="テキスト ボックス 5">
            <a:extLst>
              <a:ext uri="{FF2B5EF4-FFF2-40B4-BE49-F238E27FC236}">
                <a16:creationId xmlns:a16="http://schemas.microsoft.com/office/drawing/2014/main" id="{58BABEAA-7A5E-92B7-62BA-A4582137C34A}"/>
              </a:ext>
            </a:extLst>
          </p:cNvPr>
          <p:cNvSpPr txBox="1"/>
          <p:nvPr/>
        </p:nvSpPr>
        <p:spPr>
          <a:xfrm>
            <a:off x="1064342" y="2455200"/>
            <a:ext cx="9121877" cy="707886"/>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1" lang="ja-JP" altLang="en-US" sz="4000" b="0" i="0" u="none" strike="noStrike" kern="1200" cap="none" spc="0"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rPr>
              <a:t>市提出用でない用紙を提出</a:t>
            </a:r>
            <a:endParaRPr kumimoji="1" lang="en-US" altLang="ja-JP" sz="4000" b="0" i="0" u="none" strike="noStrike" kern="1200" cap="none" spc="0" normalizeH="0" baseline="0" noProof="0" dirty="0">
              <a:ln>
                <a:noFill/>
              </a:ln>
              <a:solidFill>
                <a:prstClr val="black">
                  <a:lumMod val="75000"/>
                  <a:lumOff val="25000"/>
                </a:prstClr>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8" name="テキスト ボックス 7">
            <a:extLst>
              <a:ext uri="{FF2B5EF4-FFF2-40B4-BE49-F238E27FC236}">
                <a16:creationId xmlns:a16="http://schemas.microsoft.com/office/drawing/2014/main" id="{B833D3DD-8153-1E83-6C55-BEA898A40CAD}"/>
              </a:ext>
            </a:extLst>
          </p:cNvPr>
          <p:cNvSpPr txBox="1"/>
          <p:nvPr/>
        </p:nvSpPr>
        <p:spPr>
          <a:xfrm>
            <a:off x="1445342" y="3129152"/>
            <a:ext cx="8219768" cy="1323439"/>
          </a:xfrm>
          <a:prstGeom prst="rect">
            <a:avLst/>
          </a:prstGeom>
          <a:noFill/>
        </p:spPr>
        <p:txBody>
          <a:bodyPr wrap="square" rtlCol="0">
            <a:spAutoFit/>
          </a:bodyPr>
          <a:lstStyle/>
          <a:p>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結構多い間違い</a:t>
            </a:r>
            <a:endParaRPr kumimoji="1" lang="en-US" altLang="ja-JP" sz="40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歯科医師用を提出しない</a:t>
            </a:r>
          </a:p>
        </p:txBody>
      </p:sp>
      <p:pic>
        <p:nvPicPr>
          <p:cNvPr id="14" name="図 13">
            <a:extLst>
              <a:ext uri="{FF2B5EF4-FFF2-40B4-BE49-F238E27FC236}">
                <a16:creationId xmlns:a16="http://schemas.microsoft.com/office/drawing/2014/main" id="{9D3E4E86-95DF-5732-522A-93A9C6A7730C}"/>
              </a:ext>
            </a:extLst>
          </p:cNvPr>
          <p:cNvPicPr>
            <a:picLocks noChangeAspect="1"/>
          </p:cNvPicPr>
          <p:nvPr/>
        </p:nvPicPr>
        <p:blipFill>
          <a:blip r:embed="rId2"/>
          <a:stretch>
            <a:fillRect/>
          </a:stretch>
        </p:blipFill>
        <p:spPr>
          <a:xfrm>
            <a:off x="944030" y="4402264"/>
            <a:ext cx="10510415" cy="1072989"/>
          </a:xfrm>
          <a:prstGeom prst="rect">
            <a:avLst/>
          </a:prstGeom>
        </p:spPr>
      </p:pic>
      <p:sp>
        <p:nvSpPr>
          <p:cNvPr id="15" name="テキスト ボックス 14">
            <a:extLst>
              <a:ext uri="{FF2B5EF4-FFF2-40B4-BE49-F238E27FC236}">
                <a16:creationId xmlns:a16="http://schemas.microsoft.com/office/drawing/2014/main" id="{D9EA9491-E49F-BF53-0853-2BFDEE976A2B}"/>
              </a:ext>
            </a:extLst>
          </p:cNvPr>
          <p:cNvSpPr txBox="1"/>
          <p:nvPr/>
        </p:nvSpPr>
        <p:spPr>
          <a:xfrm>
            <a:off x="1455174" y="5227560"/>
            <a:ext cx="10637509" cy="2062103"/>
          </a:xfrm>
          <a:prstGeom prst="rect">
            <a:avLst/>
          </a:prstGeom>
          <a:noFill/>
        </p:spPr>
        <p:txBody>
          <a:bodyPr wrap="square" rtlCol="0">
            <a:spAutoFit/>
          </a:bodyPr>
          <a:lstStyle/>
          <a:p>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年度末は期限を守らないと請求不可　</a:t>
            </a:r>
            <a:endParaRPr kumimoji="1" lang="en-US" altLang="ja-JP" sz="40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4000" b="1" dirty="0">
                <a:latin typeface="UD デジタル 教科書体 NK-B" panose="02020700000000000000" pitchFamily="18" charset="-128"/>
                <a:ea typeface="UD デジタル 教科書体 NK-B" panose="02020700000000000000" pitchFamily="18" charset="-128"/>
              </a:rPr>
              <a:t>＊</a:t>
            </a:r>
            <a:r>
              <a:rPr lang="ja-JP" altLang="ja-JP" sz="3200" b="1" dirty="0">
                <a:solidFill>
                  <a:srgbClr val="000000"/>
                </a:solidFill>
                <a:latin typeface="UD デジタル 教科書体 N-R" panose="02020400000000000000" pitchFamily="17" charset="-128"/>
                <a:ea typeface="UD デジタル 教科書体 N-R" panose="02020400000000000000" pitchFamily="17" charset="-128"/>
              </a:rPr>
              <a:t>フッ化物塗布と妊婦健診は</a:t>
            </a:r>
            <a:r>
              <a:rPr lang="ja-JP" altLang="ja-JP" sz="4800" b="1" u="sng" dirty="0">
                <a:solidFill>
                  <a:srgbClr val="000000"/>
                </a:solidFill>
                <a:latin typeface="UD デジタル 教科書体 N-R" panose="02020400000000000000" pitchFamily="17" charset="-128"/>
                <a:ea typeface="UD デジタル 教科書体 N-R" panose="02020400000000000000" pitchFamily="17" charset="-128"/>
              </a:rPr>
              <a:t>通年</a:t>
            </a:r>
            <a:r>
              <a:rPr lang="ja-JP" altLang="ja-JP" sz="3200" b="1" dirty="0">
                <a:solidFill>
                  <a:srgbClr val="000000"/>
                </a:solidFill>
                <a:latin typeface="UD デジタル 教科書体 N-R" panose="02020400000000000000" pitchFamily="17" charset="-128"/>
                <a:ea typeface="UD デジタル 教科書体 N-R" panose="02020400000000000000" pitchFamily="17" charset="-128"/>
              </a:rPr>
              <a:t>行われています</a:t>
            </a:r>
          </a:p>
          <a:p>
            <a:endPar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75452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0205C-F6DF-D802-F9B5-AF8B707749DB}"/>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04A16F44-E55C-50ED-9CCD-415B97B25727}"/>
              </a:ext>
            </a:extLst>
          </p:cNvPr>
          <p:cNvPicPr>
            <a:picLocks noChangeAspect="1"/>
          </p:cNvPicPr>
          <p:nvPr/>
        </p:nvPicPr>
        <p:blipFill>
          <a:blip r:embed="rId2"/>
          <a:stretch>
            <a:fillRect/>
          </a:stretch>
        </p:blipFill>
        <p:spPr>
          <a:xfrm>
            <a:off x="2443226" y="0"/>
            <a:ext cx="7102388" cy="13502640"/>
          </a:xfrm>
          <a:prstGeom prst="rect">
            <a:avLst/>
          </a:prstGeom>
        </p:spPr>
      </p:pic>
    </p:spTree>
    <p:extLst>
      <p:ext uri="{BB962C8B-B14F-4D97-AF65-F5344CB8AC3E}">
        <p14:creationId xmlns:p14="http://schemas.microsoft.com/office/powerpoint/2010/main" val="23290129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56057-A9D0-7659-FD3C-502F28ACC7B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F2CA4D6-8E7D-332C-D7A7-ACB0E65E5EF4}"/>
              </a:ext>
            </a:extLst>
          </p:cNvPr>
          <p:cNvSpPr>
            <a:spLocks noGrp="1"/>
          </p:cNvSpPr>
          <p:nvPr>
            <p:ph type="title"/>
          </p:nvPr>
        </p:nvSpPr>
        <p:spPr>
          <a:xfrm>
            <a:off x="1490197" y="787400"/>
            <a:ext cx="10498666" cy="5283200"/>
          </a:xfrm>
        </p:spPr>
        <p:txBody>
          <a:bodyPr>
            <a:noAutofit/>
          </a:bodyPr>
          <a:lstStyle/>
          <a:p>
            <a:r>
              <a:rPr kumimoji="1" lang="ja-JP" altLang="en-US" sz="7200" dirty="0">
                <a:solidFill>
                  <a:schemeClr val="tx1"/>
                </a:solidFill>
                <a:latin typeface="UD デジタル 教科書体 NK-B" panose="02020700000000000000" pitchFamily="18" charset="-128"/>
                <a:ea typeface="UD デジタル 教科書体 NK-B" panose="02020700000000000000" pitchFamily="18" charset="-128"/>
              </a:rPr>
              <a:t>ここまでで更新講習会のスライドは終了ですが</a:t>
            </a:r>
            <a:br>
              <a:rPr kumimoji="1" lang="en-US" altLang="ja-JP" sz="7200" dirty="0">
                <a:solidFill>
                  <a:schemeClr val="tx1"/>
                </a:solidFill>
                <a:latin typeface="UD デジタル 教科書体 NK-B" panose="02020700000000000000" pitchFamily="18" charset="-128"/>
                <a:ea typeface="UD デジタル 教科書体 NK-B" panose="02020700000000000000" pitchFamily="18" charset="-128"/>
              </a:rPr>
            </a:br>
            <a:r>
              <a:rPr kumimoji="1" lang="ja-JP" altLang="en-US" sz="7200" dirty="0">
                <a:solidFill>
                  <a:schemeClr val="tx1"/>
                </a:solidFill>
                <a:latin typeface="UD デジタル 教科書体 NK-B" panose="02020700000000000000" pitchFamily="18" charset="-128"/>
                <a:ea typeface="UD デジタル 教科書体 NK-B" panose="02020700000000000000" pitchFamily="18" charset="-128"/>
              </a:rPr>
              <a:t>「乳幼児健診」の内容にも</a:t>
            </a:r>
            <a:br>
              <a:rPr kumimoji="1" lang="en-US" altLang="ja-JP" sz="7200" dirty="0">
                <a:solidFill>
                  <a:schemeClr val="tx1"/>
                </a:solidFill>
                <a:latin typeface="UD デジタル 教科書体 NK-B" panose="02020700000000000000" pitchFamily="18" charset="-128"/>
                <a:ea typeface="UD デジタル 教科書体 NK-B" panose="02020700000000000000" pitchFamily="18" charset="-128"/>
              </a:rPr>
            </a:br>
            <a:r>
              <a:rPr kumimoji="1" lang="ja-JP" altLang="en-US" sz="7200" dirty="0">
                <a:solidFill>
                  <a:schemeClr val="tx1"/>
                </a:solidFill>
                <a:latin typeface="UD デジタル 教科書体 NK-B" panose="02020700000000000000" pitchFamily="18" charset="-128"/>
                <a:ea typeface="UD デジタル 教科書体 NK-B" panose="02020700000000000000" pitchFamily="18" charset="-128"/>
              </a:rPr>
              <a:t>お付き合いください</a:t>
            </a:r>
            <a:br>
              <a:rPr kumimoji="1" lang="en-US" altLang="ja-JP" sz="7200" dirty="0">
                <a:solidFill>
                  <a:schemeClr val="tx1"/>
                </a:solidFill>
                <a:latin typeface="UD デジタル 教科書体 NK-B" panose="02020700000000000000" pitchFamily="18" charset="-128"/>
                <a:ea typeface="UD デジタル 教科書体 NK-B" panose="02020700000000000000" pitchFamily="18" charset="-128"/>
              </a:rPr>
            </a:br>
            <a:r>
              <a:rPr kumimoji="1" lang="ja-JP" altLang="en-US" sz="7200" dirty="0">
                <a:solidFill>
                  <a:schemeClr val="tx1"/>
                </a:solidFill>
                <a:latin typeface="UD デジタル 教科書体 NK-B" panose="02020700000000000000" pitchFamily="18" charset="-128"/>
                <a:ea typeface="UD デジタル 教科書体 NK-B" panose="02020700000000000000" pitchFamily="18" charset="-128"/>
              </a:rPr>
              <a:t>一緒に勉強しましょう。</a:t>
            </a:r>
          </a:p>
        </p:txBody>
      </p:sp>
    </p:spTree>
    <p:extLst>
      <p:ext uri="{BB962C8B-B14F-4D97-AF65-F5344CB8AC3E}">
        <p14:creationId xmlns:p14="http://schemas.microsoft.com/office/powerpoint/2010/main" val="745842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96278-220E-7FB8-62BB-E5F25C4410F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97D268A-F9F1-87E1-08DE-FA4B49CE8075}"/>
              </a:ext>
            </a:extLst>
          </p:cNvPr>
          <p:cNvSpPr>
            <a:spLocks noGrp="1"/>
          </p:cNvSpPr>
          <p:nvPr>
            <p:ph type="ctrTitle"/>
          </p:nvPr>
        </p:nvSpPr>
        <p:spPr>
          <a:xfrm>
            <a:off x="-480908" y="-566813"/>
            <a:ext cx="12442614" cy="2104074"/>
          </a:xfrm>
        </p:spPr>
        <p:txBody>
          <a:bodyPr/>
          <a:lstStyle/>
          <a:p>
            <a:pPr algn="ctr"/>
            <a:r>
              <a:rPr kumimoji="1" lang="ja-JP" altLang="en-US" sz="7200" u="sng" dirty="0">
                <a:solidFill>
                  <a:schemeClr val="tx1"/>
                </a:solidFill>
                <a:latin typeface="BIZ UDPゴシック" panose="020B0400000000000000" pitchFamily="50" charset="-128"/>
                <a:ea typeface="BIZ UDPゴシック" panose="020B0400000000000000" pitchFamily="50" charset="-128"/>
              </a:rPr>
              <a:t>６　乳幼児健診</a:t>
            </a:r>
          </a:p>
        </p:txBody>
      </p:sp>
      <p:sp>
        <p:nvSpPr>
          <p:cNvPr id="3" name="字幕 2">
            <a:extLst>
              <a:ext uri="{FF2B5EF4-FFF2-40B4-BE49-F238E27FC236}">
                <a16:creationId xmlns:a16="http://schemas.microsoft.com/office/drawing/2014/main" id="{6014F34A-F1C6-80C3-DDDB-63BE85DCF1E4}"/>
              </a:ext>
            </a:extLst>
          </p:cNvPr>
          <p:cNvSpPr>
            <a:spLocks noGrp="1"/>
          </p:cNvSpPr>
          <p:nvPr>
            <p:ph type="subTitle" idx="1"/>
          </p:nvPr>
        </p:nvSpPr>
        <p:spPr>
          <a:xfrm>
            <a:off x="1144693" y="1744514"/>
            <a:ext cx="9902613" cy="849292"/>
          </a:xfrm>
        </p:spPr>
        <p:txBody>
          <a:bodyPr>
            <a:noAutofit/>
          </a:bodyPr>
          <a:lstStyle/>
          <a:p>
            <a:r>
              <a:rPr kumimoji="0" lang="ja-JP" altLang="en-US" sz="480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rPr>
              <a:t>衛生委員</a:t>
            </a:r>
            <a:r>
              <a:rPr kumimoji="0" lang="ja-JP" altLang="en-US" sz="4800" dirty="0">
                <a:solidFill>
                  <a:srgbClr val="000000"/>
                </a:solidFill>
                <a:latin typeface="UD デジタル 教科書体 NK-R" panose="02020400000000000000" pitchFamily="18" charset="-128"/>
                <a:ea typeface="UD デジタル 教科書体 NK-R" panose="02020400000000000000" pitchFamily="18" charset="-128"/>
              </a:rPr>
              <a:t>　三宅新一郎</a:t>
            </a:r>
            <a:r>
              <a:rPr kumimoji="0" lang="ja-JP" altLang="ja-JP" sz="4800" b="1" i="1"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　</a:t>
            </a:r>
            <a:r>
              <a:rPr kumimoji="1" lang="ja-JP" altLang="en-US" sz="4800" dirty="0">
                <a:solidFill>
                  <a:schemeClr val="tx1"/>
                </a:solidFill>
                <a:latin typeface="BIZ UDPゴシック" panose="020B0400000000000000" pitchFamily="50" charset="-128"/>
                <a:ea typeface="BIZ UDPゴシック" panose="020B0400000000000000" pitchFamily="50" charset="-128"/>
              </a:rPr>
              <a:t>　　　</a:t>
            </a:r>
          </a:p>
        </p:txBody>
      </p:sp>
      <p:pic>
        <p:nvPicPr>
          <p:cNvPr id="4" name="Picture 3">
            <a:extLst>
              <a:ext uri="{FF2B5EF4-FFF2-40B4-BE49-F238E27FC236}">
                <a16:creationId xmlns:a16="http://schemas.microsoft.com/office/drawing/2014/main" id="{F9953873-0916-C88C-C8DE-61397B094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08313"/>
            <a:ext cx="12192000" cy="3849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134583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DEACC3D-24A4-B106-87C1-3F4B98F073D5}"/>
              </a:ext>
            </a:extLst>
          </p:cNvPr>
          <p:cNvPicPr>
            <a:picLocks noChangeAspect="1"/>
          </p:cNvPicPr>
          <p:nvPr/>
        </p:nvPicPr>
        <p:blipFill>
          <a:blip r:embed="rId2"/>
          <a:srcRect l="48202" t="17205" r="23934" b="14587"/>
          <a:stretch/>
        </p:blipFill>
        <p:spPr>
          <a:xfrm>
            <a:off x="897481" y="-33616"/>
            <a:ext cx="5325234" cy="6925232"/>
          </a:xfrm>
          <a:prstGeom prst="rect">
            <a:avLst/>
          </a:prstGeom>
        </p:spPr>
      </p:pic>
      <p:sp>
        <p:nvSpPr>
          <p:cNvPr id="9" name="テキスト ボックス 8">
            <a:extLst>
              <a:ext uri="{FF2B5EF4-FFF2-40B4-BE49-F238E27FC236}">
                <a16:creationId xmlns:a16="http://schemas.microsoft.com/office/drawing/2014/main" id="{2C527164-A960-C498-D964-A69E8863DA3F}"/>
              </a:ext>
            </a:extLst>
          </p:cNvPr>
          <p:cNvSpPr txBox="1"/>
          <p:nvPr/>
        </p:nvSpPr>
        <p:spPr>
          <a:xfrm>
            <a:off x="6479365" y="2477093"/>
            <a:ext cx="5712635" cy="2554545"/>
          </a:xfrm>
          <a:prstGeom prst="rect">
            <a:avLst/>
          </a:prstGeom>
          <a:noFill/>
        </p:spPr>
        <p:txBody>
          <a:bodyPr wrap="square" rtlCol="0">
            <a:spAutoFit/>
          </a:bodyPr>
          <a:lstStyle/>
          <a:p>
            <a:r>
              <a:rPr kumimoji="1" lang="en-US" altLang="ja-JP" sz="4000" dirty="0">
                <a:latin typeface="UD デジタル 教科書体 N-B" panose="02020700000000000000" pitchFamily="17" charset="-128"/>
                <a:ea typeface="UD デジタル 教科書体 N-B" panose="02020700000000000000" pitchFamily="17" charset="-128"/>
              </a:rPr>
              <a:t>1</a:t>
            </a:r>
            <a:r>
              <a:rPr kumimoji="1" lang="ja-JP" altLang="en-US" sz="4000" dirty="0">
                <a:latin typeface="UD デジタル 教科書体 N-B" panose="02020700000000000000" pitchFamily="17" charset="-128"/>
                <a:ea typeface="UD デジタル 教科書体 N-B" panose="02020700000000000000" pitchFamily="17" charset="-128"/>
              </a:rPr>
              <a:t>歳</a:t>
            </a:r>
            <a:r>
              <a:rPr kumimoji="1" lang="en-US" altLang="ja-JP" sz="4000" dirty="0">
                <a:latin typeface="UD デジタル 教科書体 N-B" panose="02020700000000000000" pitchFamily="17" charset="-128"/>
                <a:ea typeface="UD デジタル 教科書体 N-B" panose="02020700000000000000" pitchFamily="17" charset="-128"/>
              </a:rPr>
              <a:t>6</a:t>
            </a:r>
            <a:r>
              <a:rPr kumimoji="1" lang="ja-JP" altLang="en-US" sz="4000" dirty="0">
                <a:latin typeface="UD デジタル 教科書体 N-B" panose="02020700000000000000" pitchFamily="17" charset="-128"/>
                <a:ea typeface="UD デジタル 教科書体 N-B" panose="02020700000000000000" pitchFamily="17" charset="-128"/>
              </a:rPr>
              <a:t>か月児健康診査、</a:t>
            </a:r>
            <a:endParaRPr kumimoji="1" lang="en-US" altLang="ja-JP" sz="4000" dirty="0">
              <a:latin typeface="UD デジタル 教科書体 N-B" panose="02020700000000000000" pitchFamily="17" charset="-128"/>
              <a:ea typeface="UD デジタル 教科書体 N-B" panose="02020700000000000000" pitchFamily="17" charset="-128"/>
            </a:endParaRPr>
          </a:p>
          <a:p>
            <a:r>
              <a:rPr kumimoji="1" lang="en-US" altLang="ja-JP" sz="4000" dirty="0">
                <a:latin typeface="UD デジタル 教科書体 N-B" panose="02020700000000000000" pitchFamily="17" charset="-128"/>
                <a:ea typeface="UD デジタル 教科書体 N-B" panose="02020700000000000000" pitchFamily="17" charset="-128"/>
              </a:rPr>
              <a:t>3</a:t>
            </a:r>
            <a:r>
              <a:rPr kumimoji="1" lang="ja-JP" altLang="en-US" sz="4000" dirty="0">
                <a:latin typeface="UD デジタル 教科書体 N-B" panose="02020700000000000000" pitchFamily="17" charset="-128"/>
                <a:ea typeface="UD デジタル 教科書体 N-B" panose="02020700000000000000" pitchFamily="17" charset="-128"/>
              </a:rPr>
              <a:t>歳児健康診査で</a:t>
            </a:r>
            <a:endParaRPr kumimoji="1" lang="en-US" altLang="ja-JP" sz="4000" dirty="0">
              <a:latin typeface="UD デジタル 教科書体 N-B" panose="02020700000000000000" pitchFamily="17" charset="-128"/>
              <a:ea typeface="UD デジタル 教科書体 N-B" panose="02020700000000000000" pitchFamily="17" charset="-128"/>
            </a:endParaRPr>
          </a:p>
          <a:p>
            <a:r>
              <a:rPr kumimoji="1" lang="ja-JP" altLang="en-US" sz="4000" dirty="0">
                <a:latin typeface="UD デジタル 教科書体 N-B" panose="02020700000000000000" pitchFamily="17" charset="-128"/>
                <a:ea typeface="UD デジタル 教科書体 N-B" panose="02020700000000000000" pitchFamily="17" charset="-128"/>
              </a:rPr>
              <a:t>執務の際に注意して</a:t>
            </a:r>
            <a:endParaRPr kumimoji="1" lang="en-US" altLang="ja-JP" sz="4000" dirty="0">
              <a:latin typeface="UD デジタル 教科書体 N-B" panose="02020700000000000000" pitchFamily="17" charset="-128"/>
              <a:ea typeface="UD デジタル 教科書体 N-B" panose="02020700000000000000" pitchFamily="17" charset="-128"/>
            </a:endParaRPr>
          </a:p>
          <a:p>
            <a:r>
              <a:rPr kumimoji="1" lang="ja-JP" altLang="en-US" sz="4000" dirty="0">
                <a:latin typeface="UD デジタル 教科書体 N-B" panose="02020700000000000000" pitchFamily="17" charset="-128"/>
                <a:ea typeface="UD デジタル 教科書体 N-B" panose="02020700000000000000" pitchFamily="17" charset="-128"/>
              </a:rPr>
              <a:t>いただきたいこと</a:t>
            </a:r>
          </a:p>
        </p:txBody>
      </p:sp>
      <p:pic>
        <p:nvPicPr>
          <p:cNvPr id="13" name="図 12">
            <a:extLst>
              <a:ext uri="{FF2B5EF4-FFF2-40B4-BE49-F238E27FC236}">
                <a16:creationId xmlns:a16="http://schemas.microsoft.com/office/drawing/2014/main" id="{4EF04989-62CC-193E-3E8F-E1FCC5858936}"/>
              </a:ext>
            </a:extLst>
          </p:cNvPr>
          <p:cNvPicPr>
            <a:picLocks noChangeAspect="1"/>
          </p:cNvPicPr>
          <p:nvPr/>
        </p:nvPicPr>
        <p:blipFill>
          <a:blip r:embed="rId3"/>
          <a:srcRect l="47107" t="17522" r="24579" b="6338"/>
          <a:stretch/>
        </p:blipFill>
        <p:spPr>
          <a:xfrm>
            <a:off x="6560560" y="0"/>
            <a:ext cx="4825225" cy="6893178"/>
          </a:xfrm>
          <a:prstGeom prst="rect">
            <a:avLst/>
          </a:prstGeom>
        </p:spPr>
      </p:pic>
    </p:spTree>
    <p:extLst>
      <p:ext uri="{BB962C8B-B14F-4D97-AF65-F5344CB8AC3E}">
        <p14:creationId xmlns:p14="http://schemas.microsoft.com/office/powerpoint/2010/main" val="127445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1">
            <a:extLst>
              <a:ext uri="{FF2B5EF4-FFF2-40B4-BE49-F238E27FC236}">
                <a16:creationId xmlns:a16="http://schemas.microsoft.com/office/drawing/2014/main" id="{E26A1D9C-3AB3-B247-11B8-9CC52312D9C9}"/>
              </a:ext>
            </a:extLst>
          </p:cNvPr>
          <p:cNvSpPr>
            <a:spLocks noGrp="1" noChangeArrowheads="1"/>
          </p:cNvSpPr>
          <p:nvPr>
            <p:ph type="title" idx="4294967295"/>
          </p:nvPr>
        </p:nvSpPr>
        <p:spPr>
          <a:xfrm>
            <a:off x="819150" y="2111375"/>
            <a:ext cx="3621088" cy="2952750"/>
          </a:xfrm>
        </p:spPr>
        <p:txBody>
          <a:bodyPr lIns="91440" tIns="45720" rIns="91440" bIns="45720" anchor="ctr"/>
          <a:lstStyle/>
          <a:p>
            <a:pPr eaLnBrk="1" hangingPunct="1">
              <a:lnSpc>
                <a:spcPct val="90000"/>
              </a:lnSpc>
              <a:tabLst>
                <a:tab pos="723900" algn="l"/>
                <a:tab pos="1447800" algn="l"/>
                <a:tab pos="2171700" algn="l"/>
                <a:tab pos="2895600" algn="l"/>
                <a:tab pos="3619500" algn="l"/>
              </a:tabLst>
            </a:pPr>
            <a:r>
              <a:rPr lang="ja-JP" altLang="ja-JP" sz="2700" b="1" u="sng">
                <a:latin typeface="游ゴシック Light" panose="020B0300000000000000" pitchFamily="50" charset="-128"/>
              </a:rPr>
              <a:t>番号が付いたファイル</a:t>
            </a:r>
            <a:r>
              <a:rPr lang="ja-JP" altLang="ja-JP" sz="2700" b="1">
                <a:latin typeface="游ゴシック Light" panose="020B0300000000000000" pitchFamily="50" charset="-128"/>
              </a:rPr>
              <a:t>を保健センターのＤＨから手渡されます</a:t>
            </a:r>
          </a:p>
        </p:txBody>
      </p:sp>
      <p:sp>
        <p:nvSpPr>
          <p:cNvPr id="76802" name="Rectangle 2">
            <a:extLst>
              <a:ext uri="{FF2B5EF4-FFF2-40B4-BE49-F238E27FC236}">
                <a16:creationId xmlns:a16="http://schemas.microsoft.com/office/drawing/2014/main" id="{9890F0ED-C390-B8E6-5F52-6FFA03B670E0}"/>
              </a:ext>
            </a:extLst>
          </p:cNvPr>
          <p:cNvSpPr>
            <a:spLocks noChangeArrowheads="1"/>
          </p:cNvSpPr>
          <p:nvPr/>
        </p:nvSpPr>
        <p:spPr bwMode="auto">
          <a:xfrm>
            <a:off x="484188" y="374650"/>
            <a:ext cx="11403012" cy="6026150"/>
          </a:xfrm>
          <a:prstGeom prst="rect">
            <a:avLst/>
          </a:prstGeom>
          <a:gradFill rotWithShape="0">
            <a:gsLst>
              <a:gs pos="0">
                <a:srgbClr val="FFF2E2"/>
              </a:gs>
              <a:gs pos="100000">
                <a:srgbClr val="FFD89F"/>
              </a:gs>
            </a:gsLst>
            <a:lin ang="135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marL="457200" indent="-45561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9pPr>
          </a:lstStyle>
          <a:p>
            <a:pPr marL="457200" marR="0" lvl="0" indent="-455613" algn="l" defTabSz="449263" rtl="0" eaLnBrk="1" fontAlgn="base" latinLnBrk="0" hangingPunct="1">
              <a:lnSpc>
                <a:spcPct val="90000"/>
              </a:lnSpc>
              <a:spcBef>
                <a:spcPct val="0"/>
              </a:spcBef>
              <a:spcAft>
                <a:spcPts val="600"/>
              </a:spcAft>
              <a:buClr>
                <a:srgbClr val="000000"/>
              </a:buClr>
              <a:buSzPct val="45000"/>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kumimoji="0" lang="ja-JP" altLang="ja-JP" sz="40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グローブ、ミラー、短針などは毎患者ごとに</a:t>
            </a:r>
            <a:r>
              <a:rPr kumimoji="0" lang="ja-JP" altLang="ja-JP" sz="4800" b="1" i="0" u="sng" strike="noStrike" kern="1200" cap="none" spc="0" normalizeH="0" baseline="0" noProof="0" dirty="0">
                <a:ln>
                  <a:noFill/>
                </a:ln>
                <a:solidFill>
                  <a:srgbClr val="FF0000"/>
                </a:solidFill>
                <a:effectLst/>
                <a:uLnTx/>
                <a:uFillTx/>
                <a:latin typeface="UD デジタル 教科書体 N-B" panose="02020700000000000000" pitchFamily="17" charset="-128"/>
                <a:ea typeface="UD デジタル 教科書体 N-B" panose="02020700000000000000" pitchFamily="17" charset="-128"/>
                <a:cs typeface="+mn-cs"/>
              </a:rPr>
              <a:t>必ず交換</a:t>
            </a:r>
            <a:r>
              <a:rPr kumimoji="0" lang="ja-JP" altLang="ja-JP" sz="40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してください</a:t>
            </a:r>
          </a:p>
          <a:p>
            <a:pPr marL="457200" marR="0" lvl="0" indent="-455613" algn="l" defTabSz="449263" rtl="0" eaLnBrk="1" fontAlgn="base" latinLnBrk="0" hangingPunct="1">
              <a:lnSpc>
                <a:spcPct val="90000"/>
              </a:lnSpc>
              <a:spcBef>
                <a:spcPct val="0"/>
              </a:spcBef>
              <a:spcAft>
                <a:spcPts val="600"/>
              </a:spcAft>
              <a:buClr>
                <a:srgbClr val="000000"/>
              </a:buClr>
              <a:buSzPct val="45000"/>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kumimoji="0" lang="ja-JP" altLang="ja-JP" sz="40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手袋が汗で入らない場合はクリームを使用</a:t>
            </a:r>
            <a:r>
              <a:rPr kumimoji="0" lang="ja-JP" altLang="en-US" sz="40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するかダブルグローブで対応</a:t>
            </a:r>
            <a:r>
              <a:rPr kumimoji="0" lang="ja-JP" altLang="ja-JP" sz="40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してください</a:t>
            </a:r>
            <a:endParaRPr kumimoji="0" lang="en-US" altLang="ja-JP" sz="40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endParaRPr>
          </a:p>
          <a:p>
            <a:pPr marL="457200" marR="0" lvl="0" indent="-455613" algn="l" defTabSz="449263" rtl="0" eaLnBrk="1" fontAlgn="base" latinLnBrk="0" hangingPunct="1">
              <a:lnSpc>
                <a:spcPct val="90000"/>
              </a:lnSpc>
              <a:spcBef>
                <a:spcPct val="0"/>
              </a:spcBef>
              <a:spcAft>
                <a:spcPts val="600"/>
              </a:spcAft>
              <a:buClr>
                <a:srgbClr val="000000"/>
              </a:buClr>
              <a:buSzPct val="45000"/>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kumimoji="0" lang="ja-JP" altLang="ja-JP" sz="40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手袋サイズ</a:t>
            </a:r>
            <a:r>
              <a:rPr kumimoji="0" lang="ja-JP" altLang="en-US" sz="40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は指定</a:t>
            </a:r>
            <a:r>
              <a:rPr kumimoji="0" lang="ja-JP" altLang="ja-JP" sz="40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できます</a:t>
            </a:r>
            <a:endParaRPr kumimoji="0" lang="en-US" altLang="ja-JP" sz="40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endParaRPr>
          </a:p>
          <a:p>
            <a:pPr marL="457200" marR="0" lvl="0" indent="-455613" algn="l" defTabSz="449263" rtl="0" eaLnBrk="1" fontAlgn="base" latinLnBrk="0" hangingPunct="1">
              <a:lnSpc>
                <a:spcPct val="90000"/>
              </a:lnSpc>
              <a:spcBef>
                <a:spcPct val="0"/>
              </a:spcBef>
              <a:spcAft>
                <a:spcPts val="600"/>
              </a:spcAft>
              <a:buClr>
                <a:srgbClr val="000000"/>
              </a:buClr>
              <a:buSzPct val="45000"/>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kumimoji="0" lang="ja-JP" altLang="ja-JP" sz="40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足りなくなったらＤＨに申し出てください</a:t>
            </a:r>
          </a:p>
          <a:p>
            <a:pPr marL="457200" marR="0" lvl="0" indent="-455613" algn="l" defTabSz="449263" rtl="0" eaLnBrk="1" fontAlgn="base" latinLnBrk="0" hangingPunct="1">
              <a:lnSpc>
                <a:spcPct val="90000"/>
              </a:lnSpc>
              <a:spcBef>
                <a:spcPct val="0"/>
              </a:spcBef>
              <a:spcAft>
                <a:spcPts val="600"/>
              </a:spcAft>
              <a:buClr>
                <a:srgbClr val="000000"/>
              </a:buClr>
              <a:buSzPct val="45000"/>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kumimoji="0" lang="ja-JP" altLang="ja-JP" sz="40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用意されたエプロン、マスクを着用してください</a:t>
            </a:r>
          </a:p>
        </p:txBody>
      </p:sp>
      <p:pic>
        <p:nvPicPr>
          <p:cNvPr id="268292" name="Picture 3">
            <a:extLst>
              <a:ext uri="{FF2B5EF4-FFF2-40B4-BE49-F238E27FC236}">
                <a16:creationId xmlns:a16="http://schemas.microsoft.com/office/drawing/2014/main" id="{F32473BB-7D29-FFE8-6A70-012845F028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5829300"/>
            <a:ext cx="812800" cy="81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withEffect">
                                  <p:stCondLst>
                                    <p:cond delay="0"/>
                                  </p:stCondLst>
                                  <p:childTnLst>
                                    <p:set>
                                      <p:cBhvr additive="repl">
                                        <p:cTn id="6" dur="1" fill="hold">
                                          <p:stCondLst>
                                            <p:cond delay="0"/>
                                          </p:stCondLst>
                                        </p:cTn>
                                        <p:tgtEl>
                                          <p:spTgt spid="76802"/>
                                        </p:tgtEl>
                                        <p:attrNameLst>
                                          <p:attrName>style.visibility</p:attrName>
                                        </p:attrNameLst>
                                      </p:cBhvr>
                                      <p:to>
                                        <p:strVal val="visible"/>
                                      </p:to>
                                    </p:set>
                                    <p:animEffect transition="in" filter="blinds(horizontal)">
                                      <p:cBhvr additive="repl">
                                        <p:cTn id="7" dur="5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6D53C1F-CB8A-2C1F-D75D-F9BE7FB33E28}"/>
              </a:ext>
            </a:extLst>
          </p:cNvPr>
          <p:cNvPicPr>
            <a:picLocks noChangeAspect="1"/>
          </p:cNvPicPr>
          <p:nvPr/>
        </p:nvPicPr>
        <p:blipFill>
          <a:blip r:embed="rId2"/>
          <a:stretch>
            <a:fillRect/>
          </a:stretch>
        </p:blipFill>
        <p:spPr>
          <a:xfrm>
            <a:off x="4591397" y="2041766"/>
            <a:ext cx="7973897" cy="4816234"/>
          </a:xfrm>
          <a:prstGeom prst="rect">
            <a:avLst/>
          </a:prstGeom>
        </p:spPr>
      </p:pic>
      <p:sp>
        <p:nvSpPr>
          <p:cNvPr id="3" name="テキスト ボックス 2">
            <a:extLst>
              <a:ext uri="{FF2B5EF4-FFF2-40B4-BE49-F238E27FC236}">
                <a16:creationId xmlns:a16="http://schemas.microsoft.com/office/drawing/2014/main" id="{CF7BEBB2-D292-670C-B3F1-2BE7ADEAD5A1}"/>
              </a:ext>
            </a:extLst>
          </p:cNvPr>
          <p:cNvSpPr txBox="1"/>
          <p:nvPr/>
        </p:nvSpPr>
        <p:spPr>
          <a:xfrm>
            <a:off x="159249" y="1000959"/>
            <a:ext cx="10476216"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・パワハラにならないよう繰り返し親切に</a:t>
            </a:r>
            <a:endParaRPr kumimoji="1" lang="en-US" altLang="ja-JP" sz="40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dirty="0">
                <a:solidFill>
                  <a:prstClr val="black"/>
                </a:solidFill>
                <a:latin typeface="UD デジタル 教科書体 N-B" panose="02020700000000000000" pitchFamily="17" charset="-128"/>
                <a:ea typeface="UD デジタル 教科書体 N-B" panose="02020700000000000000" pitchFamily="17" charset="-128"/>
              </a:rPr>
              <a:t>　</a:t>
            </a:r>
            <a:r>
              <a:rPr kumimoji="1" lang="ja-JP" altLang="en-US" sz="40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rPr>
              <a:t>指導する</a:t>
            </a:r>
            <a:endParaRPr kumimoji="1" lang="en-US" altLang="ja-JP" sz="40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dirty="0">
                <a:solidFill>
                  <a:prstClr val="black"/>
                </a:solidFill>
                <a:latin typeface="UD デジタル 教科書体 N-B" panose="02020700000000000000" pitchFamily="17" charset="-128"/>
                <a:ea typeface="UD デジタル 教科書体 N-B" panose="02020700000000000000" pitchFamily="17" charset="-128"/>
              </a:rPr>
              <a:t>・個別指導しない</a:t>
            </a:r>
            <a:endParaRPr kumimoji="1" lang="en-US" altLang="ja-JP" sz="4000" dirty="0">
              <a:solidFill>
                <a:prstClr val="black"/>
              </a:solidFill>
              <a:latin typeface="UD デジタル 教科書体 N-B" panose="02020700000000000000" pitchFamily="17" charset="-128"/>
              <a:ea typeface="UD デジタル 教科書体 N-B" panose="02020700000000000000"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dirty="0">
                <a:solidFill>
                  <a:prstClr val="black"/>
                </a:solidFill>
                <a:latin typeface="UD デジタル 教科書体 N-B" panose="02020700000000000000" pitchFamily="17" charset="-128"/>
                <a:ea typeface="UD デジタル 教科書体 N-B" panose="02020700000000000000" pitchFamily="17" charset="-128"/>
              </a:rPr>
              <a:t>・集団指導を行う</a:t>
            </a:r>
            <a:endParaRPr kumimoji="1" lang="en-US" altLang="ja-JP" sz="4000" dirty="0">
              <a:solidFill>
                <a:prstClr val="black"/>
              </a:solidFill>
              <a:latin typeface="UD デジタル 教科書体 N-B" panose="02020700000000000000" pitchFamily="17" charset="-128"/>
              <a:ea typeface="UD デジタル 教科書体 N-B" panose="02020700000000000000"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dirty="0">
                <a:solidFill>
                  <a:prstClr val="black"/>
                </a:solidFill>
                <a:latin typeface="UD デジタル 教科書体 N-B" panose="02020700000000000000" pitchFamily="17" charset="-128"/>
                <a:ea typeface="UD デジタル 教科書体 N-B" panose="02020700000000000000" pitchFamily="17" charset="-128"/>
              </a:rPr>
              <a:t>・本講習会の</a:t>
            </a:r>
            <a:r>
              <a:rPr kumimoji="1" lang="en-US" altLang="ja-JP" sz="4000" dirty="0">
                <a:solidFill>
                  <a:prstClr val="black"/>
                </a:solidFill>
                <a:latin typeface="UD デジタル 教科書体 N-B" panose="02020700000000000000" pitchFamily="17" charset="-128"/>
                <a:ea typeface="UD デジタル 教科書体 N-B" panose="02020700000000000000" pitchFamily="17" charset="-128"/>
              </a:rPr>
              <a:t>PPT</a:t>
            </a:r>
            <a:r>
              <a:rPr kumimoji="1" lang="ja-JP" altLang="en-US" sz="4000" dirty="0">
                <a:solidFill>
                  <a:prstClr val="black"/>
                </a:solidFill>
                <a:latin typeface="UD デジタル 教科書体 N-B" panose="02020700000000000000" pitchFamily="17" charset="-128"/>
                <a:ea typeface="UD デジタル 教科書体 N-B" panose="02020700000000000000" pitchFamily="17" charset="-128"/>
              </a:rPr>
              <a:t>を</a:t>
            </a:r>
            <a:endParaRPr kumimoji="1" lang="en-US" altLang="ja-JP" sz="4000" dirty="0">
              <a:solidFill>
                <a:prstClr val="black"/>
              </a:solidFill>
              <a:latin typeface="UD デジタル 教科書体 N-B" panose="02020700000000000000" pitchFamily="17" charset="-128"/>
              <a:ea typeface="UD デジタル 教科書体 N-B" panose="02020700000000000000"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dirty="0">
                <a:solidFill>
                  <a:prstClr val="black"/>
                </a:solidFill>
                <a:latin typeface="UD デジタル 教科書体 N-B" panose="02020700000000000000" pitchFamily="17" charset="-128"/>
                <a:ea typeface="UD デジタル 教科書体 N-B" panose="02020700000000000000" pitchFamily="17" charset="-128"/>
              </a:rPr>
              <a:t>　ダウンロードし</a:t>
            </a:r>
            <a:endParaRPr kumimoji="1" lang="en-US" altLang="ja-JP" sz="4000" dirty="0">
              <a:solidFill>
                <a:prstClr val="black"/>
              </a:solidFill>
              <a:latin typeface="UD デジタル 教科書体 N-B" panose="02020700000000000000" pitchFamily="17" charset="-128"/>
              <a:ea typeface="UD デジタル 教科書体 N-B" panose="02020700000000000000" pitchFamily="17"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dirty="0">
                <a:solidFill>
                  <a:prstClr val="black"/>
                </a:solidFill>
                <a:latin typeface="UD デジタル 教科書体 N-B" panose="02020700000000000000" pitchFamily="17" charset="-128"/>
                <a:ea typeface="UD デジタル 教科書体 N-B" panose="02020700000000000000" pitchFamily="17" charset="-128"/>
              </a:rPr>
              <a:t>　院内研修する</a:t>
            </a:r>
            <a:endParaRPr kumimoji="1" lang="ja-JP" altLang="en-US" sz="4000" dirty="0">
              <a:latin typeface="UD デジタル 教科書体 N-B" panose="02020700000000000000" pitchFamily="17" charset="-128"/>
              <a:ea typeface="UD デジタル 教科書体 N-B" panose="02020700000000000000" pitchFamily="17" charset="-128"/>
            </a:endParaRPr>
          </a:p>
        </p:txBody>
      </p:sp>
      <p:sp>
        <p:nvSpPr>
          <p:cNvPr id="4" name="テキスト ボックス 3">
            <a:extLst>
              <a:ext uri="{FF2B5EF4-FFF2-40B4-BE49-F238E27FC236}">
                <a16:creationId xmlns:a16="http://schemas.microsoft.com/office/drawing/2014/main" id="{171A0C98-096E-D673-B120-4BC2FD257EE2}"/>
              </a:ext>
            </a:extLst>
          </p:cNvPr>
          <p:cNvSpPr txBox="1"/>
          <p:nvPr/>
        </p:nvSpPr>
        <p:spPr>
          <a:xfrm>
            <a:off x="1174677" y="231518"/>
            <a:ext cx="1069539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400" b="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スタッフ教育では？</a:t>
            </a:r>
            <a:endParaRPr kumimoji="1" lang="en-US" altLang="ja-JP" sz="4400" b="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Tree>
    <p:extLst>
      <p:ext uri="{BB962C8B-B14F-4D97-AF65-F5344CB8AC3E}">
        <p14:creationId xmlns:p14="http://schemas.microsoft.com/office/powerpoint/2010/main" val="170095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1">
            <a:extLst>
              <a:ext uri="{FF2B5EF4-FFF2-40B4-BE49-F238E27FC236}">
                <a16:creationId xmlns:a16="http://schemas.microsoft.com/office/drawing/2014/main" id="{46203659-22CB-F2C0-28A0-A976970FA197}"/>
              </a:ext>
            </a:extLst>
          </p:cNvPr>
          <p:cNvSpPr>
            <a:spLocks noGrp="1" noChangeArrowheads="1"/>
          </p:cNvSpPr>
          <p:nvPr>
            <p:ph type="title" idx="4294967295"/>
          </p:nvPr>
        </p:nvSpPr>
        <p:spPr>
          <a:xfrm>
            <a:off x="127000" y="74613"/>
            <a:ext cx="11852275" cy="1473200"/>
          </a:xfrm>
          <a:solidFill>
            <a:srgbClr val="ED7D31"/>
          </a:solidFill>
          <a:ln w="19080" cap="flat">
            <a:solidFill>
              <a:srgbClr val="FFFFFF"/>
            </a:solidFill>
            <a:miter lim="800000"/>
            <a:headEnd/>
            <a:tailEnd/>
          </a:ln>
        </p:spPr>
        <p:txBody>
          <a:bodyPr anchor="ctr"/>
          <a:lstStyle/>
          <a:p>
            <a:pPr algn="ctr"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pPr>
            <a:r>
              <a:rPr lang="ja-JP" altLang="ja-JP" sz="6600" b="1">
                <a:solidFill>
                  <a:srgbClr val="FFFFFF"/>
                </a:solidFill>
                <a:latin typeface="UD デジタル 教科書体 N-B" panose="02020700000000000000" pitchFamily="17" charset="-128"/>
                <a:ea typeface="UD デジタル 教科書体 N-B" panose="02020700000000000000" pitchFamily="17" charset="-128"/>
              </a:rPr>
              <a:t>注意していただきたいこと</a:t>
            </a:r>
          </a:p>
        </p:txBody>
      </p:sp>
      <p:sp>
        <p:nvSpPr>
          <p:cNvPr id="77826" name="Text Box 2">
            <a:extLst>
              <a:ext uri="{FF2B5EF4-FFF2-40B4-BE49-F238E27FC236}">
                <a16:creationId xmlns:a16="http://schemas.microsoft.com/office/drawing/2014/main" id="{21AE34F2-E352-FF5E-1792-66A1AA21ADAA}"/>
              </a:ext>
            </a:extLst>
          </p:cNvPr>
          <p:cNvSpPr txBox="1">
            <a:spLocks noChangeArrowheads="1"/>
          </p:cNvSpPr>
          <p:nvPr/>
        </p:nvSpPr>
        <p:spPr bwMode="auto">
          <a:xfrm>
            <a:off x="37646" y="1663701"/>
            <a:ext cx="12065000" cy="4976586"/>
          </a:xfrm>
          <a:prstGeom prst="rect">
            <a:avLst/>
          </a:prstGeom>
          <a:solidFill>
            <a:srgbClr val="FFFFFF"/>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marL="228600" indent="-22701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ＭＳ Ｐゴシック" panose="020B0600070205080204" pitchFamily="50" charset="-128"/>
              </a:defRPr>
            </a:lvl9pPr>
          </a:lstStyle>
          <a:p>
            <a:pPr marL="228600" marR="0" lvl="0" indent="-227013" algn="l" defTabSz="449263" rtl="0" eaLnBrk="1" fontAlgn="base" latinLnBrk="0" hangingPunct="1">
              <a:lnSpc>
                <a:spcPct val="90000"/>
              </a:lnSpc>
              <a:spcBef>
                <a:spcPts val="1000"/>
              </a:spcBef>
              <a:spcAft>
                <a:spcPts val="1425"/>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pPr>
            <a:r>
              <a:rPr kumimoji="0" lang="ja-JP" altLang="en-US" sz="2800" b="1"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一例ですがこのような内容のクレームがあったそうです</a:t>
            </a:r>
            <a:endParaRPr kumimoji="0" lang="en-US" altLang="ja-JP" sz="2800" b="1"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endParaRPr>
          </a:p>
          <a:p>
            <a:pPr marL="228600" marR="0" lvl="0" indent="-227013" algn="l" defTabSz="449263" rtl="0" eaLnBrk="1" fontAlgn="base" latinLnBrk="0" hangingPunct="1">
              <a:lnSpc>
                <a:spcPct val="90000"/>
              </a:lnSpc>
              <a:spcBef>
                <a:spcPts val="1000"/>
              </a:spcBef>
              <a:spcAft>
                <a:spcPts val="1425"/>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pPr>
            <a:r>
              <a:rPr kumimoji="0" lang="ja-JP" altLang="ja-JP" sz="32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グローブ未装着もしくは交換しない、ダブルミラーにしていない</a:t>
            </a:r>
            <a:endParaRPr kumimoji="0" lang="en-US" altLang="ja-JP" sz="32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endParaRPr>
          </a:p>
          <a:p>
            <a:pPr marL="228600" marR="0" lvl="0" indent="-227013" algn="l" defTabSz="449263" rtl="0" eaLnBrk="1" fontAlgn="base" latinLnBrk="0" hangingPunct="1">
              <a:lnSpc>
                <a:spcPct val="90000"/>
              </a:lnSpc>
              <a:spcBef>
                <a:spcPts val="1000"/>
              </a:spcBef>
              <a:spcAft>
                <a:spcPts val="1425"/>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pPr>
            <a:r>
              <a:rPr kumimoji="0" lang="ja-JP" altLang="en-US" sz="8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　</a:t>
            </a:r>
            <a:endParaRPr kumimoji="0" lang="ja-JP" altLang="ja-JP" sz="8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endParaRPr>
          </a:p>
          <a:p>
            <a:pPr marL="228600" marR="0" lvl="0" indent="-227013" algn="l" defTabSz="449263" rtl="0" eaLnBrk="1" fontAlgn="base" latinLnBrk="0" hangingPunct="1">
              <a:lnSpc>
                <a:spcPct val="90000"/>
              </a:lnSpc>
              <a:spcBef>
                <a:spcPts val="1000"/>
              </a:spcBef>
              <a:spcAft>
                <a:spcPts val="1425"/>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pPr>
            <a:r>
              <a:rPr kumimoji="0" lang="ja-JP" altLang="ja-JP" sz="12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　</a:t>
            </a:r>
            <a:r>
              <a:rPr kumimoji="0" lang="ja-JP" altLang="en-US" sz="28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また少数ですが</a:t>
            </a:r>
            <a:endParaRPr kumimoji="0" lang="en-US" altLang="ja-JP" sz="28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endParaRPr>
          </a:p>
          <a:p>
            <a:pPr marL="228600" marR="0" lvl="0" indent="-227013" algn="l" defTabSz="449263" rtl="0" eaLnBrk="1" fontAlgn="base" latinLnBrk="0" hangingPunct="1">
              <a:lnSpc>
                <a:spcPct val="90000"/>
              </a:lnSpc>
              <a:spcBef>
                <a:spcPts val="1000"/>
              </a:spcBef>
              <a:spcAft>
                <a:spcPts val="1425"/>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pPr>
            <a:r>
              <a:rPr kumimoji="0" lang="ja-JP" altLang="ja-JP" sz="32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「歯並びが悪いと頭が悪くなりますよ」と言われた</a:t>
            </a:r>
          </a:p>
          <a:p>
            <a:pPr marL="228600" marR="0" lvl="0" indent="-227013" algn="l" defTabSz="449263" rtl="0" eaLnBrk="1" fontAlgn="base" latinLnBrk="0" hangingPunct="1">
              <a:lnSpc>
                <a:spcPct val="90000"/>
              </a:lnSpc>
              <a:spcBef>
                <a:spcPts val="1000"/>
              </a:spcBef>
              <a:spcAft>
                <a:spcPts val="1425"/>
              </a:spcAft>
              <a:buClr>
                <a:srgbClr val="C00000"/>
              </a:buClr>
              <a:buSzPct val="45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pPr>
            <a:r>
              <a:rPr kumimoji="0" lang="ja-JP" altLang="ja-JP" sz="32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健診室に響き渡るくらいの大声で、うちの子の歯の欠点を</a:t>
            </a:r>
            <a:endParaRPr kumimoji="0" lang="en-US" altLang="ja-JP" sz="32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endParaRPr>
          </a:p>
          <a:p>
            <a:pPr marL="228600" marR="0" lvl="0" indent="-227013" algn="l" defTabSz="449263" rtl="0" eaLnBrk="1" fontAlgn="base" latinLnBrk="0" hangingPunct="1">
              <a:lnSpc>
                <a:spcPct val="90000"/>
              </a:lnSpc>
              <a:spcBef>
                <a:spcPts val="1000"/>
              </a:spcBef>
              <a:spcAft>
                <a:spcPts val="1425"/>
              </a:spcAft>
              <a:buClr>
                <a:srgbClr val="C00000"/>
              </a:buClr>
              <a:buSzPct val="45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pPr>
            <a:r>
              <a:rPr kumimoji="0" lang="ja-JP" altLang="ja-JP" sz="32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言われたなど</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0"/>
                      </p:stCondLst>
                      <p:childTnLst>
                        <p:par>
                          <p:cTn id="4" fill="hold" nodeType="withGroup">
                            <p:stCondLst>
                              <p:cond delay="0"/>
                            </p:stCondLst>
                            <p:childTnLst>
                              <p:par>
                                <p:cTn id="5" presetID="3" presetClass="entr" presetSubtype="10" fill="hold" nodeType="afterEffect">
                                  <p:stCondLst>
                                    <p:cond delay="0"/>
                                  </p:stCondLst>
                                  <p:childTnLst>
                                    <p:set>
                                      <p:cBhvr additive="repl">
                                        <p:cTn id="6" dur="1" fill="hold">
                                          <p:stCondLst>
                                            <p:cond delay="0"/>
                                          </p:stCondLst>
                                        </p:cTn>
                                        <p:tgtEl>
                                          <p:spTgt spid="77826"/>
                                        </p:tgtEl>
                                        <p:attrNameLst>
                                          <p:attrName>style.visibility</p:attrName>
                                        </p:attrNameLst>
                                      </p:cBhvr>
                                      <p:to>
                                        <p:strVal val="visible"/>
                                      </p:to>
                                    </p:set>
                                    <p:animEffect transition="in" filter="blinds(horizontal)">
                                      <p:cBhvr additive="repl">
                                        <p:cTn id="7" dur="5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1">
            <a:extLst>
              <a:ext uri="{FF2B5EF4-FFF2-40B4-BE49-F238E27FC236}">
                <a16:creationId xmlns:a16="http://schemas.microsoft.com/office/drawing/2014/main" id="{AA39632D-E841-98E1-BB23-F2E72390E91A}"/>
              </a:ext>
            </a:extLst>
          </p:cNvPr>
          <p:cNvSpPr>
            <a:spLocks noGrp="1" noChangeArrowheads="1"/>
          </p:cNvSpPr>
          <p:nvPr>
            <p:ph type="title" idx="4294967295"/>
          </p:nvPr>
        </p:nvSpPr>
        <p:spPr>
          <a:xfrm>
            <a:off x="838200" y="58738"/>
            <a:ext cx="10515600" cy="1385887"/>
          </a:xfrm>
        </p:spPr>
        <p:txBody>
          <a:bodyPr/>
          <a:lstStyle/>
          <a:p>
            <a:pPr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ja-JP" altLang="ja-JP" sz="5400">
                <a:latin typeface="UD デジタル 教科書体 N-B" panose="02020700000000000000" pitchFamily="17" charset="-128"/>
                <a:ea typeface="UD デジタル 教科書体 N-B" panose="02020700000000000000" pitchFamily="17" charset="-128"/>
              </a:rPr>
              <a:t>よくある質問例（参考）</a:t>
            </a:r>
          </a:p>
        </p:txBody>
      </p:sp>
      <p:sp>
        <p:nvSpPr>
          <p:cNvPr id="272387" name="Text Box 2">
            <a:extLst>
              <a:ext uri="{FF2B5EF4-FFF2-40B4-BE49-F238E27FC236}">
                <a16:creationId xmlns:a16="http://schemas.microsoft.com/office/drawing/2014/main" id="{A5B505A3-E40E-7F99-F001-F5A504E803F7}"/>
              </a:ext>
            </a:extLst>
          </p:cNvPr>
          <p:cNvSpPr txBox="1">
            <a:spLocks noChangeArrowheads="1"/>
          </p:cNvSpPr>
          <p:nvPr/>
        </p:nvSpPr>
        <p:spPr bwMode="auto">
          <a:xfrm>
            <a:off x="542925" y="1631950"/>
            <a:ext cx="11107738"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90000"/>
              </a:lnSpc>
              <a:spcBef>
                <a:spcPts val="1000"/>
              </a:spcBef>
              <a:spcAft>
                <a:spcPts val="1425"/>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kumimoji="0" lang="ja-JP" altLang="ja-JP" sz="3200" b="0" i="0" u="none" strike="noStrike" kern="1200" cap="none" spc="0" normalizeH="0" baseline="0" noProof="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例1）歯の生えるが遅く、他の人（子）と違う気がしますが大丈夫か？</a:t>
            </a:r>
          </a:p>
          <a:p>
            <a:pPr marL="0" marR="0" lvl="0" indent="0" algn="l" defTabSz="449263" rtl="0" eaLnBrk="1" fontAlgn="base" latinLnBrk="0" hangingPunct="1">
              <a:lnSpc>
                <a:spcPct val="90000"/>
              </a:lnSpc>
              <a:spcBef>
                <a:spcPts val="1000"/>
              </a:spcBef>
              <a:spcAft>
                <a:spcPts val="1425"/>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endParaRPr kumimoji="0" lang="ja-JP" altLang="ja-JP" sz="2800" b="0" i="0" u="none" strike="noStrike" kern="1200" cap="none" spc="0" normalizeH="0" baseline="0" noProof="0">
              <a:ln>
                <a:noFill/>
              </a:ln>
              <a:solidFill>
                <a:srgbClr val="000000"/>
              </a:solidFill>
              <a:effectLst/>
              <a:uLnTx/>
              <a:uFillTx/>
              <a:latin typeface="游ゴシック" panose="020B0400000000000000" pitchFamily="50" charset="-128"/>
              <a:ea typeface="ＭＳ Ｐゴシック" panose="020B0600070205080204" pitchFamily="50" charset="-128"/>
              <a:cs typeface="+mn-cs"/>
            </a:endParaRPr>
          </a:p>
        </p:txBody>
      </p:sp>
      <p:sp>
        <p:nvSpPr>
          <p:cNvPr id="272388" name="Rectangle 3">
            <a:extLst>
              <a:ext uri="{FF2B5EF4-FFF2-40B4-BE49-F238E27FC236}">
                <a16:creationId xmlns:a16="http://schemas.microsoft.com/office/drawing/2014/main" id="{0C5830E4-3312-C5CD-96A5-7753C95DF52B}"/>
              </a:ext>
            </a:extLst>
          </p:cNvPr>
          <p:cNvSpPr>
            <a:spLocks noChangeArrowheads="1"/>
          </p:cNvSpPr>
          <p:nvPr/>
        </p:nvSpPr>
        <p:spPr bwMode="auto">
          <a:xfrm>
            <a:off x="542925" y="2797175"/>
            <a:ext cx="11107738" cy="1217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kumimoji="0" lang="en-US" altLang="ja-JP" sz="2800" b="0" i="0" u="none" strike="noStrike" kern="1200" cap="none" spc="0" normalizeH="0" baseline="0" noProof="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a:t>
            </a:r>
            <a:r>
              <a:rPr kumimoji="0" lang="ja-JP" altLang="ja-JP" sz="2800" b="0" i="0" u="none" strike="noStrike" kern="1200" cap="none" spc="0" normalizeH="0" baseline="0" noProof="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　</a:t>
            </a:r>
            <a:r>
              <a:rPr kumimoji="0" lang="ja-JP" altLang="ja-JP" sz="2800" b="1" i="0" u="none" strike="noStrike" kern="1200" cap="none" spc="0" normalizeH="0" baseline="0" noProof="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歯の萌出には様々な要因により個々の差があります。</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kumimoji="0" lang="ja-JP" altLang="ja-JP" sz="2800" b="1" i="0" u="none" strike="noStrike" kern="1200" cap="none" spc="0" normalizeH="0" baseline="0" noProof="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かかりつけ医へ受診して相談されてみてはいかがでしょうか？</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endParaRPr kumimoji="0" lang="en-US" altLang="ja-JP" sz="1800" b="0" i="0" u="none" strike="noStrike" kern="1200" cap="none" spc="0" normalizeH="0" baseline="0" noProof="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72389" name="Rectangle 4">
            <a:extLst>
              <a:ext uri="{FF2B5EF4-FFF2-40B4-BE49-F238E27FC236}">
                <a16:creationId xmlns:a16="http://schemas.microsoft.com/office/drawing/2014/main" id="{A4B4DD3F-9F94-D57F-B9B6-C94247689B29}"/>
              </a:ext>
            </a:extLst>
          </p:cNvPr>
          <p:cNvSpPr>
            <a:spLocks noChangeArrowheads="1"/>
          </p:cNvSpPr>
          <p:nvPr/>
        </p:nvSpPr>
        <p:spPr bwMode="auto">
          <a:xfrm>
            <a:off x="542925" y="4173538"/>
            <a:ext cx="1081087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r>
              <a:rPr kumimoji="0" lang="ja-JP" altLang="ja-JP" sz="3200" b="0" i="0" u="none" strike="noStrike" kern="1200" cap="none" spc="0" normalizeH="0" baseline="0" noProof="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例２）指しゃぶりについて（やめさせたほうがいいのか）</a:t>
            </a:r>
          </a:p>
        </p:txBody>
      </p:sp>
      <p:sp>
        <p:nvSpPr>
          <p:cNvPr id="272390" name="Rectangle 5">
            <a:extLst>
              <a:ext uri="{FF2B5EF4-FFF2-40B4-BE49-F238E27FC236}">
                <a16:creationId xmlns:a16="http://schemas.microsoft.com/office/drawing/2014/main" id="{2664D706-C430-66EE-2C4D-6132229F5B48}"/>
              </a:ext>
            </a:extLst>
          </p:cNvPr>
          <p:cNvSpPr>
            <a:spLocks noChangeArrowheads="1"/>
          </p:cNvSpPr>
          <p:nvPr/>
        </p:nvSpPr>
        <p:spPr bwMode="auto">
          <a:xfrm>
            <a:off x="542925" y="5000736"/>
            <a:ext cx="10810875" cy="9526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ＭＳ Ｐゴシック" panose="020B0600070205080204" pitchFamily="50" charset="-128"/>
              </a:defRPr>
            </a:lvl9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r>
              <a:rPr kumimoji="0" lang="en-US" altLang="ja-JP" sz="2800" b="0"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a:t>
            </a:r>
            <a:r>
              <a:rPr kumimoji="0" lang="ja-JP" altLang="ja-JP" sz="2800" b="0"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　</a:t>
            </a:r>
            <a:r>
              <a:rPr kumimoji="0" lang="ja-JP" altLang="ja-JP" sz="28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この年齢なので問題はないと思いますが、ご心配であれば</a:t>
            </a:r>
            <a:endParaRPr kumimoji="0" lang="en-US" altLang="ja-JP" sz="28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pPr>
            <a:r>
              <a:rPr kumimoji="0" lang="ja-JP" altLang="ja-JP" sz="2800" b="1" i="0" u="none" strike="noStrike" kern="1200" cap="none" spc="0" normalizeH="0" baseline="0" noProof="0" dirty="0">
                <a:ln>
                  <a:noFill/>
                </a:ln>
                <a:solidFill>
                  <a:srgbClr val="000000"/>
                </a:solidFill>
                <a:effectLst/>
                <a:uLnTx/>
                <a:uFillTx/>
                <a:latin typeface="UD デジタル 教科書体 N-B" panose="02020700000000000000" pitchFamily="17" charset="-128"/>
                <a:ea typeface="UD デジタル 教科書体 N-B" panose="02020700000000000000" pitchFamily="17" charset="-128"/>
                <a:cs typeface="+mn-cs"/>
              </a:rPr>
              <a:t>かかりつけの小児科医、もしくは小児歯科医へご相談ください</a:t>
            </a:r>
          </a:p>
        </p:txBody>
      </p:sp>
    </p:spTree>
  </p:cSld>
  <p:clrMapOvr>
    <a:masterClrMapping/>
  </p:clrMapOvr>
  <p:transition spd="slow">
    <p:push dir="u"/>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
            <a:extLst>
              <a:ext uri="{FF2B5EF4-FFF2-40B4-BE49-F238E27FC236}">
                <a16:creationId xmlns:a16="http://schemas.microsoft.com/office/drawing/2014/main" id="{12E3D7E3-8193-312E-67DC-D3FBD4197F8D}"/>
              </a:ext>
            </a:extLst>
          </p:cNvPr>
          <p:cNvSpPr>
            <a:spLocks noGrp="1" noChangeArrowheads="1"/>
          </p:cNvSpPr>
          <p:nvPr>
            <p:ph type="title" idx="4294967295"/>
          </p:nvPr>
        </p:nvSpPr>
        <p:spPr>
          <a:xfrm>
            <a:off x="494506" y="215901"/>
            <a:ext cx="11308555" cy="811516"/>
          </a:xfrm>
          <a:solidFill>
            <a:srgbClr val="4472C4"/>
          </a:solidFill>
          <a:ln w="12600" cap="flat">
            <a:solidFill>
              <a:srgbClr val="325490"/>
            </a:solidFill>
            <a:miter lim="800000"/>
            <a:headEnd/>
            <a:tailEnd/>
          </a:ln>
        </p:spPr>
        <p:txBody>
          <a:bodyPr/>
          <a:lstStyle/>
          <a:p>
            <a:pPr algn="ctr" eaLnBrk="1" hangingPunct="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pPr>
            <a:r>
              <a:rPr lang="ja-JP" altLang="ja-JP" sz="6000" dirty="0">
                <a:solidFill>
                  <a:srgbClr val="FFFFFF"/>
                </a:solidFill>
                <a:latin typeface="UD デジタル 教科書体 N-B" panose="02020700000000000000" pitchFamily="17" charset="-128"/>
                <a:ea typeface="UD デジタル 教科書体 N-B" panose="02020700000000000000" pitchFamily="17" charset="-128"/>
              </a:rPr>
              <a:t>ご配慮いただきたいこと</a:t>
            </a:r>
          </a:p>
        </p:txBody>
      </p:sp>
      <p:sp>
        <p:nvSpPr>
          <p:cNvPr id="79874" name="Text Box 2">
            <a:extLst>
              <a:ext uri="{FF2B5EF4-FFF2-40B4-BE49-F238E27FC236}">
                <a16:creationId xmlns:a16="http://schemas.microsoft.com/office/drawing/2014/main" id="{BDE57D0E-D8D2-7BEC-A544-3E7C5BC28CA6}"/>
              </a:ext>
            </a:extLst>
          </p:cNvPr>
          <p:cNvSpPr txBox="1">
            <a:spLocks noChangeArrowheads="1"/>
          </p:cNvSpPr>
          <p:nvPr/>
        </p:nvSpPr>
        <p:spPr bwMode="auto">
          <a:xfrm>
            <a:off x="388937" y="1580187"/>
            <a:ext cx="11414125" cy="4918075"/>
          </a:xfrm>
          <a:prstGeom prst="rect">
            <a:avLst/>
          </a:prstGeom>
          <a:solidFill>
            <a:srgbClr val="FFFFFF"/>
          </a:solidFill>
          <a:ln w="126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514350" indent="-51276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ＭＳ Ｐゴシック" panose="020B0600070205080204" pitchFamily="50" charset="-128"/>
              </a:defRPr>
            </a:lvl9pPr>
          </a:lstStyle>
          <a:p>
            <a:pPr marL="514350" marR="0" lvl="0" indent="-512763" algn="l" defTabSz="449263" rtl="0" eaLnBrk="1" fontAlgn="base" latinLnBrk="0" hangingPunct="1">
              <a:lnSpc>
                <a:spcPct val="90000"/>
              </a:lnSpc>
              <a:spcBef>
                <a:spcPts val="1000"/>
              </a:spcBef>
              <a:spcAft>
                <a:spcPts val="1425"/>
              </a:spcAft>
              <a:buClr>
                <a:srgbClr val="000000"/>
              </a:buClr>
              <a:buSzPct val="45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kumimoji="0" lang="ja-JP" altLang="ja-JP" sz="32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・執務日の一週間前に保健センターから確認のための電話があり</a:t>
            </a:r>
            <a:r>
              <a:rPr kumimoji="0" lang="ja-JP" altLang="en-US" sz="32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a:t>
            </a:r>
            <a:r>
              <a:rPr kumimoji="0" lang="ja-JP" altLang="ja-JP" sz="32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さらに前日までに歯科医師会</a:t>
            </a:r>
            <a:r>
              <a:rPr kumimoji="0" lang="ja-JP" altLang="en-US" sz="32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から</a:t>
            </a:r>
            <a:r>
              <a:rPr kumimoji="0" lang="ja-JP" altLang="ja-JP" sz="32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確認のＦＡＸがあります。</a:t>
            </a:r>
            <a:r>
              <a:rPr kumimoji="0" lang="ja-JP" altLang="ja-JP" sz="3200" b="0" i="0" u="sng"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もし急な事情により執務医の交代が必要な場合は早めに歯科医師会</a:t>
            </a:r>
            <a:r>
              <a:rPr kumimoji="0" lang="ja-JP" altLang="en-US" sz="3200" b="0" i="0" u="sng"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または担当理事</a:t>
            </a:r>
            <a:r>
              <a:rPr kumimoji="0" lang="ja-JP" altLang="ja-JP" sz="3200" b="0" i="0" u="sng"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へ連絡</a:t>
            </a:r>
            <a:r>
              <a:rPr kumimoji="0" lang="ja-JP" altLang="ja-JP" sz="32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をお願いします。</a:t>
            </a:r>
          </a:p>
          <a:p>
            <a:pPr marL="514350" marR="0" lvl="0" indent="-512763" algn="l" defTabSz="449263" rtl="0" eaLnBrk="1" fontAlgn="base" latinLnBrk="0" hangingPunct="1">
              <a:lnSpc>
                <a:spcPct val="90000"/>
              </a:lnSpc>
              <a:spcBef>
                <a:spcPts val="1000"/>
              </a:spcBef>
              <a:spcAft>
                <a:spcPts val="1425"/>
              </a:spcAft>
              <a:buClr>
                <a:srgbClr val="000000"/>
              </a:buClr>
              <a:buSzPct val="45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kumimoji="0" lang="ja-JP" altLang="ja-JP" sz="32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a:t>
            </a:r>
            <a:r>
              <a:rPr kumimoji="0" lang="ja-JP" altLang="ja-JP" sz="3200" b="0" i="0" u="sng"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時間厳守</a:t>
            </a:r>
            <a:r>
              <a:rPr kumimoji="0" lang="ja-JP" altLang="ja-JP" sz="32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でお願いします。会場で専用の白衣用意されておりますが、執務医として相応しい服装での来場をお願いします。</a:t>
            </a:r>
            <a:r>
              <a:rPr kumimoji="0" lang="ja-JP" altLang="ja-JP" sz="24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（短パンなどはご遠慮ください）。</a:t>
            </a:r>
          </a:p>
          <a:p>
            <a:pPr marL="514350" marR="0" lvl="0" indent="-512763" algn="l" defTabSz="449263" rtl="0" eaLnBrk="1" fontAlgn="base" latinLnBrk="0" hangingPunct="1">
              <a:lnSpc>
                <a:spcPct val="90000"/>
              </a:lnSpc>
              <a:spcBef>
                <a:spcPts val="1000"/>
              </a:spcBef>
              <a:spcAft>
                <a:spcPts val="1425"/>
              </a:spcAft>
              <a:buClr>
                <a:srgbClr val="000000"/>
              </a:buClr>
              <a:buSzPct val="45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pPr>
            <a:r>
              <a:rPr kumimoji="0" lang="ja-JP" altLang="ja-JP" sz="3200" b="0" i="0" u="none" strike="noStrike" kern="1200" cap="none" spc="0" normalizeH="0" baseline="0" noProof="0" dirty="0">
                <a:ln>
                  <a:noFill/>
                </a:ln>
                <a:solidFill>
                  <a:srgbClr val="000000"/>
                </a:solidFill>
                <a:effectLst/>
                <a:uLnTx/>
                <a:uFillTx/>
                <a:latin typeface="UD デジタル 教科書体 N-R" panose="02020400000000000000" pitchFamily="17" charset="-128"/>
                <a:ea typeface="UD デジタル 教科書体 N-R" panose="02020400000000000000" pitchFamily="17" charset="-128"/>
                <a:cs typeface="+mn-cs"/>
              </a:rPr>
              <a:t>・受診者がかかりつけ医へ受診した際に、スムーズに治療が受けられるように配慮いただけますようお願いします。</a:t>
            </a:r>
          </a:p>
        </p:txBody>
      </p:sp>
      <p:pic>
        <p:nvPicPr>
          <p:cNvPr id="274436" name="Picture 3">
            <a:extLst>
              <a:ext uri="{FF2B5EF4-FFF2-40B4-BE49-F238E27FC236}">
                <a16:creationId xmlns:a16="http://schemas.microsoft.com/office/drawing/2014/main" id="{81A37F6B-36C6-31BF-DEF9-4BB7073B7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3300" y="5829300"/>
            <a:ext cx="812800" cy="812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afterEffect">
                                  <p:stCondLst>
                                    <p:cond delay="0"/>
                                  </p:stCondLst>
                                  <p:childTnLst>
                                    <p:set>
                                      <p:cBhvr additive="repl">
                                        <p:cTn id="6" dur="1" fill="hold">
                                          <p:stCondLst>
                                            <p:cond delay="0"/>
                                          </p:stCondLst>
                                        </p:cTn>
                                        <p:tgtEl>
                                          <p:spTgt spid="79874"/>
                                        </p:tgtEl>
                                        <p:attrNameLst>
                                          <p:attrName>style.visibility</p:attrName>
                                        </p:attrNameLst>
                                      </p:cBhvr>
                                      <p:to>
                                        <p:strVal val="visible"/>
                                      </p:to>
                                    </p:set>
                                    <p:animEffect transition="in" filter="blinds(horizontal)">
                                      <p:cBhvr additive="repl">
                                        <p:cTn id="7" dur="500"/>
                                        <p:tgtEl>
                                          <p:spTgt spid="79874"/>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additive="repl">
                                        <p:cTn id="10" dur="1" fill="hold">
                                          <p:stCondLst>
                                            <p:cond delay="0"/>
                                          </p:stCondLst>
                                        </p:cTn>
                                        <p:tgtEl>
                                          <p:spTgt spid="79874">
                                            <p:txEl>
                                              <p:pRg st="0" end="0"/>
                                            </p:txEl>
                                          </p:spTgt>
                                        </p:tgtEl>
                                        <p:attrNameLst>
                                          <p:attrName>style.visibility</p:attrName>
                                        </p:attrNameLst>
                                      </p:cBhvr>
                                      <p:to>
                                        <p:strVal val="visible"/>
                                      </p:to>
                                    </p:set>
                                    <p:animEffect transition="in" filter="blinds(horizontal)">
                                      <p:cBhvr additive="repl">
                                        <p:cTn id="11" dur="500"/>
                                        <p:tgtEl>
                                          <p:spTgt spid="79874">
                                            <p:txEl>
                                              <p:pRg st="0" end="0"/>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additive="repl">
                                        <p:cTn id="14" dur="1" fill="hold">
                                          <p:stCondLst>
                                            <p:cond delay="0"/>
                                          </p:stCondLst>
                                        </p:cTn>
                                        <p:tgtEl>
                                          <p:spTgt spid="79874">
                                            <p:txEl>
                                              <p:pRg st="1" end="1"/>
                                            </p:txEl>
                                          </p:spTgt>
                                        </p:tgtEl>
                                        <p:attrNameLst>
                                          <p:attrName>style.visibility</p:attrName>
                                        </p:attrNameLst>
                                      </p:cBhvr>
                                      <p:to>
                                        <p:strVal val="visible"/>
                                      </p:to>
                                    </p:set>
                                    <p:animEffect transition="in" filter="blinds(horizontal)">
                                      <p:cBhvr additive="repl">
                                        <p:cTn id="15" dur="500"/>
                                        <p:tgtEl>
                                          <p:spTgt spid="79874">
                                            <p:txEl>
                                              <p:pRg st="1" end="1"/>
                                            </p:txEl>
                                          </p:spTgt>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additive="repl">
                                        <p:cTn id="18" dur="1" fill="hold">
                                          <p:stCondLst>
                                            <p:cond delay="0"/>
                                          </p:stCondLst>
                                        </p:cTn>
                                        <p:tgtEl>
                                          <p:spTgt spid="79874">
                                            <p:txEl>
                                              <p:pRg st="2" end="2"/>
                                            </p:txEl>
                                          </p:spTgt>
                                        </p:tgtEl>
                                        <p:attrNameLst>
                                          <p:attrName>style.visibility</p:attrName>
                                        </p:attrNameLst>
                                      </p:cBhvr>
                                      <p:to>
                                        <p:strVal val="visible"/>
                                      </p:to>
                                    </p:set>
                                    <p:animEffect transition="in" filter="blinds(horizontal)">
                                      <p:cBhvr additive="repl">
                                        <p:cTn id="19" dur="500"/>
                                        <p:tgtEl>
                                          <p:spTgt spid="798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09814137-9031-840E-8239-9427099A6170}"/>
              </a:ext>
            </a:extLst>
          </p:cNvPr>
          <p:cNvPicPr>
            <a:picLocks noChangeAspect="1"/>
          </p:cNvPicPr>
          <p:nvPr/>
        </p:nvPicPr>
        <p:blipFill>
          <a:blip r:embed="rId2"/>
          <a:stretch>
            <a:fillRect/>
          </a:stretch>
        </p:blipFill>
        <p:spPr>
          <a:xfrm>
            <a:off x="1861849" y="0"/>
            <a:ext cx="8761629" cy="6889787"/>
          </a:xfrm>
          <a:prstGeom prst="rect">
            <a:avLst/>
          </a:prstGeom>
        </p:spPr>
      </p:pic>
      <p:pic>
        <p:nvPicPr>
          <p:cNvPr id="6" name="図 5">
            <a:extLst>
              <a:ext uri="{FF2B5EF4-FFF2-40B4-BE49-F238E27FC236}">
                <a16:creationId xmlns:a16="http://schemas.microsoft.com/office/drawing/2014/main" id="{C833FC70-7FAE-3542-8844-4A35ADCDBAD1}"/>
              </a:ext>
            </a:extLst>
          </p:cNvPr>
          <p:cNvPicPr>
            <a:picLocks noChangeAspect="1"/>
          </p:cNvPicPr>
          <p:nvPr/>
        </p:nvPicPr>
        <p:blipFill>
          <a:blip r:embed="rId3"/>
          <a:stretch>
            <a:fillRect/>
          </a:stretch>
        </p:blipFill>
        <p:spPr>
          <a:xfrm>
            <a:off x="8167955" y="2682161"/>
            <a:ext cx="3457415" cy="4175839"/>
          </a:xfrm>
          <a:prstGeom prst="rect">
            <a:avLst/>
          </a:prstGeom>
        </p:spPr>
      </p:pic>
      <p:sp>
        <p:nvSpPr>
          <p:cNvPr id="2" name="テキスト ボックス 1">
            <a:extLst>
              <a:ext uri="{FF2B5EF4-FFF2-40B4-BE49-F238E27FC236}">
                <a16:creationId xmlns:a16="http://schemas.microsoft.com/office/drawing/2014/main" id="{CA9544DA-EB8E-BD81-6814-BEF1A14A01FF}"/>
              </a:ext>
            </a:extLst>
          </p:cNvPr>
          <p:cNvSpPr txBox="1"/>
          <p:nvPr/>
        </p:nvSpPr>
        <p:spPr>
          <a:xfrm>
            <a:off x="1568522" y="1864594"/>
            <a:ext cx="11556715" cy="3785652"/>
          </a:xfrm>
          <a:prstGeom prst="rect">
            <a:avLst/>
          </a:prstGeom>
          <a:noFill/>
        </p:spPr>
        <p:txBody>
          <a:bodyPr wrap="square" rtlCol="0">
            <a:spAutoFit/>
          </a:bodyPr>
          <a:lstStyle/>
          <a:p>
            <a:r>
              <a:rPr kumimoji="1" lang="ja-JP" altLang="en-US" sz="4000" dirty="0">
                <a:latin typeface="UD デジタル 教科書体 NK-B" panose="02020700000000000000" pitchFamily="18" charset="-128"/>
                <a:ea typeface="UD デジタル 教科書体 NK-B" panose="02020700000000000000" pitchFamily="18" charset="-128"/>
              </a:rPr>
              <a:t>毎年の事ですが数名の先生が</a:t>
            </a:r>
            <a:endParaRPr kumimoji="1" lang="en-US" altLang="ja-JP" sz="4000" dirty="0">
              <a:latin typeface="UD デジタル 教科書体 NK-B" panose="02020700000000000000" pitchFamily="18" charset="-128"/>
              <a:ea typeface="UD デジタル 教科書体 NK-B" panose="02020700000000000000" pitchFamily="18" charset="-128"/>
            </a:endParaRPr>
          </a:p>
          <a:p>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執務日を忘れていて直前にキャンセル</a:t>
            </a:r>
            <a:endParaRPr kumimoji="1" lang="en-US" altLang="ja-JP" sz="40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4000" dirty="0">
                <a:latin typeface="UD デジタル 教科書体 NK-B" panose="02020700000000000000" pitchFamily="18" charset="-128"/>
                <a:ea typeface="UD デジタル 教科書体 NK-B" panose="02020700000000000000" pitchFamily="18" charset="-128"/>
              </a:rPr>
              <a:t>との連絡があります。</a:t>
            </a:r>
            <a:endParaRPr kumimoji="1" lang="en-US" altLang="ja-JP" sz="4000" dirty="0">
              <a:latin typeface="UD デジタル 教科書体 NK-B" panose="02020700000000000000" pitchFamily="18" charset="-128"/>
              <a:ea typeface="UD デジタル 教科書体 NK-B" panose="02020700000000000000" pitchFamily="18" charset="-128"/>
            </a:endParaRPr>
          </a:p>
          <a:p>
            <a:r>
              <a:rPr kumimoji="1" lang="ja-JP" altLang="en-US" sz="4000" dirty="0">
                <a:latin typeface="UD デジタル 教科書体 NK-B" panose="02020700000000000000" pitchFamily="18" charset="-128"/>
                <a:ea typeface="UD デジタル 教科書体 NK-B" panose="02020700000000000000" pitchFamily="18" charset="-128"/>
              </a:rPr>
              <a:t>そういった場合は</a:t>
            </a:r>
            <a:endParaRPr kumimoji="1" lang="en-US" altLang="ja-JP" sz="4000" dirty="0">
              <a:latin typeface="UD デジタル 教科書体 NK-B" panose="02020700000000000000" pitchFamily="18" charset="-128"/>
              <a:ea typeface="UD デジタル 教科書体 NK-B" panose="02020700000000000000" pitchFamily="18" charset="-128"/>
            </a:endParaRPr>
          </a:p>
          <a:p>
            <a:r>
              <a:rPr kumimoji="1" lang="ja-JP" altLang="en-US" sz="4000" dirty="0">
                <a:solidFill>
                  <a:srgbClr val="FF0000"/>
                </a:solidFill>
                <a:latin typeface="UD デジタル 教科書体 NK-B" panose="02020700000000000000" pitchFamily="18" charset="-128"/>
                <a:ea typeface="UD デジタル 教科書体 NK-B" panose="02020700000000000000" pitchFamily="18" charset="-128"/>
              </a:rPr>
              <a:t>ご自身の予定をキャンセル</a:t>
            </a:r>
            <a:endParaRPr kumimoji="1" lang="en-US" altLang="ja-JP" sz="4000" dirty="0">
              <a:solidFill>
                <a:srgbClr val="FF0000"/>
              </a:solidFill>
              <a:latin typeface="UD デジタル 教科書体 NK-B" panose="02020700000000000000" pitchFamily="18" charset="-128"/>
              <a:ea typeface="UD デジタル 教科書体 NK-B" panose="02020700000000000000" pitchFamily="18" charset="-128"/>
            </a:endParaRPr>
          </a:p>
          <a:p>
            <a:r>
              <a:rPr kumimoji="1" lang="ja-JP" altLang="en-US" sz="4000" dirty="0">
                <a:latin typeface="UD デジタル 教科書体 NK-B" panose="02020700000000000000" pitchFamily="18" charset="-128"/>
                <a:ea typeface="UD デジタル 教科書体 NK-B" panose="02020700000000000000" pitchFamily="18" charset="-128"/>
              </a:rPr>
              <a:t>してくださるようお願いします。</a:t>
            </a:r>
          </a:p>
        </p:txBody>
      </p:sp>
      <p:sp>
        <p:nvSpPr>
          <p:cNvPr id="3" name="テキスト ボックス 2">
            <a:extLst>
              <a:ext uri="{FF2B5EF4-FFF2-40B4-BE49-F238E27FC236}">
                <a16:creationId xmlns:a16="http://schemas.microsoft.com/office/drawing/2014/main" id="{6EF014BF-A665-21A4-85F9-2F2ABEB02396}"/>
              </a:ext>
            </a:extLst>
          </p:cNvPr>
          <p:cNvSpPr txBox="1"/>
          <p:nvPr/>
        </p:nvSpPr>
        <p:spPr>
          <a:xfrm>
            <a:off x="697445" y="904125"/>
            <a:ext cx="8634915" cy="830997"/>
          </a:xfrm>
          <a:prstGeom prst="rect">
            <a:avLst/>
          </a:prstGeom>
          <a:noFill/>
        </p:spPr>
        <p:txBody>
          <a:bodyPr wrap="square" rtlCol="0">
            <a:spAutoFit/>
          </a:bodyPr>
          <a:lstStyle/>
          <a:p>
            <a:r>
              <a:rPr kumimoji="1" lang="ja-JP" altLang="en-US" sz="2400" dirty="0">
                <a:latin typeface="UD デジタル 教科書体 NK-R" panose="02020400000000000000" pitchFamily="18" charset="-128"/>
                <a:ea typeface="UD デジタル 教科書体 NK-R" panose="02020400000000000000" pitchFamily="18" charset="-128"/>
              </a:rPr>
              <a:t>もうすぐこのような用紙が送られてきます。　</a:t>
            </a:r>
            <a:r>
              <a:rPr kumimoji="1" lang="ja-JP" altLang="en-US" sz="2400" dirty="0">
                <a:solidFill>
                  <a:srgbClr val="FF0000"/>
                </a:solidFill>
                <a:latin typeface="UD デジタル 教科書体 NK-R" panose="02020400000000000000" pitchFamily="18" charset="-128"/>
                <a:ea typeface="UD デジタル 教科書体 NK-R" panose="02020400000000000000" pitchFamily="18" charset="-128"/>
              </a:rPr>
              <a:t>　</a:t>
            </a:r>
            <a:r>
              <a:rPr kumimoji="1" lang="ja-JP" altLang="en-US" sz="2400" u="sng" dirty="0">
                <a:solidFill>
                  <a:srgbClr val="FF0000"/>
                </a:solidFill>
                <a:latin typeface="UD デジタル 教科書体 NK-R" panose="02020400000000000000" pitchFamily="18" charset="-128"/>
                <a:ea typeface="UD デジタル 教科書体 NK-R" panose="02020400000000000000" pitchFamily="18" charset="-128"/>
              </a:rPr>
              <a:t>　　　　　　　　　　</a:t>
            </a:r>
            <a:r>
              <a:rPr kumimoji="1" lang="ja-JP" altLang="en-US" sz="2400" dirty="0">
                <a:latin typeface="UD デジタル 教科書体 NK-R" panose="02020400000000000000" pitchFamily="18" charset="-128"/>
                <a:ea typeface="UD デジタル 教科書体 NK-R" panose="02020400000000000000" pitchFamily="18" charset="-128"/>
              </a:rPr>
              <a:t>　</a:t>
            </a:r>
            <a:endParaRPr kumimoji="1" lang="en-US" altLang="ja-JP" sz="2400" dirty="0">
              <a:latin typeface="UD デジタル 教科書体 NK-R" panose="02020400000000000000" pitchFamily="18" charset="-128"/>
              <a:ea typeface="UD デジタル 教科書体 NK-R" panose="02020400000000000000" pitchFamily="18" charset="-128"/>
            </a:endParaRPr>
          </a:p>
          <a:p>
            <a:r>
              <a:rPr kumimoji="1" lang="ja-JP" altLang="en-US" sz="2400" dirty="0">
                <a:latin typeface="UD デジタル 教科書体 NK-R" panose="02020400000000000000" pitchFamily="18" charset="-128"/>
                <a:ea typeface="UD デジタル 教科書体 NK-R" panose="02020400000000000000" pitchFamily="18" charset="-128"/>
              </a:rPr>
              <a:t>日程を確認したらすぐにアポ帳に記録しましょう！！</a:t>
            </a:r>
          </a:p>
        </p:txBody>
      </p:sp>
      <p:sp>
        <p:nvSpPr>
          <p:cNvPr id="5" name="テキスト ボックス 4">
            <a:extLst>
              <a:ext uri="{FF2B5EF4-FFF2-40B4-BE49-F238E27FC236}">
                <a16:creationId xmlns:a16="http://schemas.microsoft.com/office/drawing/2014/main" id="{32632429-A072-A446-C18C-FDA18AA776E6}"/>
              </a:ext>
            </a:extLst>
          </p:cNvPr>
          <p:cNvSpPr txBox="1"/>
          <p:nvPr/>
        </p:nvSpPr>
        <p:spPr>
          <a:xfrm>
            <a:off x="8167955" y="554036"/>
            <a:ext cx="3102796" cy="461665"/>
          </a:xfrm>
          <a:prstGeom prst="rect">
            <a:avLst/>
          </a:prstGeom>
          <a:noFill/>
        </p:spPr>
        <p:txBody>
          <a:bodyPr wrap="square" rtlCol="0">
            <a:spAutoFit/>
          </a:bodyPr>
          <a:lstStyle/>
          <a:p>
            <a:r>
              <a:rPr kumimoji="1" lang="en-US" altLang="ja-JP" sz="2400" dirty="0">
                <a:solidFill>
                  <a:srgbClr val="FF0000"/>
                </a:solidFill>
                <a:latin typeface="UD デジタル 教科書体 NK-B" panose="02020700000000000000" pitchFamily="18" charset="-128"/>
                <a:ea typeface="UD デジタル 教科書体 NK-B" panose="02020700000000000000" pitchFamily="18" charset="-128"/>
              </a:rPr>
              <a:t>~~~~~~~~~~~~</a:t>
            </a:r>
            <a:endParaRPr kumimoji="1" lang="ja-JP" altLang="en-US" sz="2400"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31639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A62E5AC-6E34-BBB3-2B5C-771417762E2A}"/>
              </a:ext>
            </a:extLst>
          </p:cNvPr>
          <p:cNvSpPr txBox="1"/>
          <p:nvPr/>
        </p:nvSpPr>
        <p:spPr>
          <a:xfrm>
            <a:off x="1253448" y="678094"/>
            <a:ext cx="6072027" cy="1200329"/>
          </a:xfrm>
          <a:prstGeom prst="rect">
            <a:avLst/>
          </a:prstGeom>
          <a:noFill/>
        </p:spPr>
        <p:txBody>
          <a:bodyPr wrap="square" rtlCol="0">
            <a:spAutoFit/>
          </a:bodyPr>
          <a:lstStyle/>
          <a:p>
            <a:r>
              <a:rPr kumimoji="1" lang="ja-JP" altLang="en-US" sz="7200" dirty="0">
                <a:latin typeface="UD デジタル 教科書体 N-B" panose="02020700000000000000" pitchFamily="17" charset="-128"/>
                <a:ea typeface="UD デジタル 教科書体 N-B" panose="02020700000000000000" pitchFamily="17" charset="-128"/>
              </a:rPr>
              <a:t>質問コーナー</a:t>
            </a:r>
          </a:p>
        </p:txBody>
      </p:sp>
      <p:sp>
        <p:nvSpPr>
          <p:cNvPr id="3" name="テキスト ボックス 2">
            <a:extLst>
              <a:ext uri="{FF2B5EF4-FFF2-40B4-BE49-F238E27FC236}">
                <a16:creationId xmlns:a16="http://schemas.microsoft.com/office/drawing/2014/main" id="{7DC9B415-3D5C-F1CF-7416-948858870D9B}"/>
              </a:ext>
            </a:extLst>
          </p:cNvPr>
          <p:cNvSpPr txBox="1"/>
          <p:nvPr/>
        </p:nvSpPr>
        <p:spPr>
          <a:xfrm>
            <a:off x="4839129" y="5342939"/>
            <a:ext cx="6893959" cy="1323439"/>
          </a:xfrm>
          <a:prstGeom prst="rect">
            <a:avLst/>
          </a:prstGeom>
          <a:noFill/>
        </p:spPr>
        <p:txBody>
          <a:bodyPr wrap="square" rtlCol="0">
            <a:spAutoFit/>
          </a:bodyPr>
          <a:lstStyle/>
          <a:p>
            <a:r>
              <a:rPr kumimoji="1" lang="ja-JP" altLang="en-US" sz="4000" dirty="0">
                <a:latin typeface="UD デジタル 教科書体 NK-R" panose="02020400000000000000" pitchFamily="18" charset="-128"/>
                <a:ea typeface="UD デジタル 教科書体 NK-R" panose="02020400000000000000" pitchFamily="18" charset="-128"/>
              </a:rPr>
              <a:t>疑問があれば歯科医師会館か</a:t>
            </a:r>
            <a:endParaRPr kumimoji="1" lang="en-US" altLang="ja-JP" sz="4000" dirty="0">
              <a:latin typeface="UD デジタル 教科書体 NK-R" panose="02020400000000000000" pitchFamily="18" charset="-128"/>
              <a:ea typeface="UD デジタル 教科書体 NK-R" panose="02020400000000000000" pitchFamily="18" charset="-128"/>
            </a:endParaRPr>
          </a:p>
          <a:p>
            <a:r>
              <a:rPr kumimoji="1" lang="ja-JP" altLang="en-US" sz="4000" dirty="0">
                <a:latin typeface="UD デジタル 教科書体 NK-R" panose="02020400000000000000" pitchFamily="18" charset="-128"/>
                <a:ea typeface="UD デジタル 教科書体 NK-R" panose="02020400000000000000" pitchFamily="18" charset="-128"/>
              </a:rPr>
              <a:t>担当理事まで連絡願います</a:t>
            </a:r>
          </a:p>
        </p:txBody>
      </p:sp>
    </p:spTree>
    <p:extLst>
      <p:ext uri="{BB962C8B-B14F-4D97-AF65-F5344CB8AC3E}">
        <p14:creationId xmlns:p14="http://schemas.microsoft.com/office/powerpoint/2010/main" val="174656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C331CF-8476-CFA3-16DD-318542714050}"/>
              </a:ext>
            </a:extLst>
          </p:cNvPr>
          <p:cNvSpPr>
            <a:spLocks noGrp="1"/>
          </p:cNvSpPr>
          <p:nvPr>
            <p:ph type="title"/>
          </p:nvPr>
        </p:nvSpPr>
        <p:spPr>
          <a:xfrm>
            <a:off x="677334" y="1359613"/>
            <a:ext cx="11076302" cy="3551434"/>
          </a:xfrm>
        </p:spPr>
        <p:txBody>
          <a:bodyPr>
            <a:noAutofit/>
          </a:bodyPr>
          <a:lstStyle/>
          <a:p>
            <a:r>
              <a:rPr kumimoji="1" lang="ja-JP" altLang="en-US" sz="6000" dirty="0">
                <a:solidFill>
                  <a:schemeClr val="tx1"/>
                </a:solidFill>
                <a:latin typeface="UD デジタル 教科書体 NK-B" panose="02020700000000000000" pitchFamily="18" charset="-128"/>
                <a:ea typeface="UD デジタル 教科書体 NK-B" panose="02020700000000000000" pitchFamily="18" charset="-128"/>
              </a:rPr>
              <a:t>ご清聴ありがとうございました</a:t>
            </a:r>
            <a:br>
              <a:rPr kumimoji="1" lang="en-US" altLang="ja-JP" sz="6000" dirty="0">
                <a:solidFill>
                  <a:schemeClr val="tx1"/>
                </a:solidFill>
                <a:latin typeface="UD デジタル 教科書体 NK-B" panose="02020700000000000000" pitchFamily="18" charset="-128"/>
                <a:ea typeface="UD デジタル 教科書体 NK-B" panose="02020700000000000000" pitchFamily="18" charset="-128"/>
              </a:rPr>
            </a:br>
            <a:br>
              <a:rPr kumimoji="1" lang="en-US" altLang="ja-JP" sz="6000" dirty="0">
                <a:solidFill>
                  <a:schemeClr val="tx1"/>
                </a:solidFill>
                <a:latin typeface="UD デジタル 教科書体 NK-B" panose="02020700000000000000" pitchFamily="18" charset="-128"/>
                <a:ea typeface="UD デジタル 教科書体 NK-B" panose="02020700000000000000" pitchFamily="18" charset="-128"/>
              </a:rPr>
            </a:br>
            <a:r>
              <a:rPr kumimoji="1" lang="ja-JP" altLang="en-US" sz="6000" dirty="0">
                <a:solidFill>
                  <a:schemeClr val="tx1"/>
                </a:solidFill>
                <a:latin typeface="UD デジタル 教科書体 NK-B" panose="02020700000000000000" pitchFamily="18" charset="-128"/>
                <a:ea typeface="UD デジタル 教科書体 NK-B" panose="02020700000000000000" pitchFamily="18" charset="-128"/>
              </a:rPr>
              <a:t>引き続き適正な健診事業運営にご協力お願いします</a:t>
            </a:r>
            <a:br>
              <a:rPr kumimoji="1" lang="en-US" altLang="ja-JP" sz="6000" dirty="0">
                <a:solidFill>
                  <a:schemeClr val="tx1"/>
                </a:solidFill>
                <a:latin typeface="UD デジタル 教科書体 NK-B" panose="02020700000000000000" pitchFamily="18" charset="-128"/>
                <a:ea typeface="UD デジタル 教科書体 NK-B" panose="02020700000000000000" pitchFamily="18" charset="-128"/>
              </a:rPr>
            </a:br>
            <a:br>
              <a:rPr kumimoji="1" lang="en-US" altLang="ja-JP" sz="6000" dirty="0">
                <a:solidFill>
                  <a:schemeClr val="tx1"/>
                </a:solidFill>
                <a:latin typeface="UD デジタル 教科書体 NK-B" panose="02020700000000000000" pitchFamily="18" charset="-128"/>
                <a:ea typeface="UD デジタル 教科書体 NK-B" panose="02020700000000000000" pitchFamily="18" charset="-128"/>
              </a:rPr>
            </a:br>
            <a:endParaRPr kumimoji="1" lang="ja-JP" altLang="en-US" sz="6000" dirty="0">
              <a:solidFill>
                <a:schemeClr val="tx1"/>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9678247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65D9A-48B9-55AA-7307-F7FE8D907A1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05593EE-53E1-670E-7D03-FBC68ABFC02D}"/>
              </a:ext>
            </a:extLst>
          </p:cNvPr>
          <p:cNvSpPr>
            <a:spLocks noGrp="1"/>
          </p:cNvSpPr>
          <p:nvPr>
            <p:ph type="ctrTitle"/>
          </p:nvPr>
        </p:nvSpPr>
        <p:spPr>
          <a:xfrm>
            <a:off x="390418" y="327538"/>
            <a:ext cx="4397339" cy="1347150"/>
          </a:xfrm>
        </p:spPr>
        <p:txBody>
          <a:bodyPr/>
          <a:lstStyle/>
          <a:p>
            <a:r>
              <a:rPr kumimoji="1" lang="ja-JP" altLang="en-US" sz="7200" u="sng" dirty="0">
                <a:solidFill>
                  <a:schemeClr val="tx1"/>
                </a:solidFill>
              </a:rPr>
              <a:t>閉会挨拶</a:t>
            </a:r>
          </a:p>
        </p:txBody>
      </p:sp>
      <p:sp>
        <p:nvSpPr>
          <p:cNvPr id="3" name="字幕 2">
            <a:extLst>
              <a:ext uri="{FF2B5EF4-FFF2-40B4-BE49-F238E27FC236}">
                <a16:creationId xmlns:a16="http://schemas.microsoft.com/office/drawing/2014/main" id="{54BBFDB3-EAA8-0DBB-475E-5C98B07E3678}"/>
              </a:ext>
            </a:extLst>
          </p:cNvPr>
          <p:cNvSpPr>
            <a:spLocks noGrp="1"/>
          </p:cNvSpPr>
          <p:nvPr>
            <p:ph type="subTitle" idx="1"/>
          </p:nvPr>
        </p:nvSpPr>
        <p:spPr>
          <a:xfrm>
            <a:off x="2076026" y="1758063"/>
            <a:ext cx="9353973" cy="853058"/>
          </a:xfrm>
        </p:spPr>
        <p:txBody>
          <a:bodyPr>
            <a:noAutofit/>
          </a:bodyPr>
          <a:lstStyle/>
          <a:p>
            <a:r>
              <a:rPr kumimoji="1" lang="ja-JP" altLang="en-US" sz="4400" dirty="0">
                <a:solidFill>
                  <a:schemeClr val="tx1"/>
                </a:solidFill>
              </a:rPr>
              <a:t>市川市歯科医師会副会長　中島慎一</a:t>
            </a:r>
          </a:p>
        </p:txBody>
      </p:sp>
      <p:pic>
        <p:nvPicPr>
          <p:cNvPr id="4" name="Picture 3">
            <a:extLst>
              <a:ext uri="{FF2B5EF4-FFF2-40B4-BE49-F238E27FC236}">
                <a16:creationId xmlns:a16="http://schemas.microsoft.com/office/drawing/2014/main" id="{BCAAA8B0-3A64-60E3-DE44-3445DBB9B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08313"/>
            <a:ext cx="12192000" cy="3849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03306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953F690-1B3A-7131-3962-E9206B181965}"/>
              </a:ext>
            </a:extLst>
          </p:cNvPr>
          <p:cNvSpPr txBox="1"/>
          <p:nvPr/>
        </p:nvSpPr>
        <p:spPr>
          <a:xfrm>
            <a:off x="1356189" y="339047"/>
            <a:ext cx="7746714" cy="769441"/>
          </a:xfrm>
          <a:prstGeom prst="rect">
            <a:avLst/>
          </a:prstGeom>
          <a:noFill/>
        </p:spPr>
        <p:txBody>
          <a:bodyPr wrap="square" rtlCol="0">
            <a:spAutoFit/>
          </a:bodyPr>
          <a:lstStyle/>
          <a:p>
            <a:r>
              <a:rPr kumimoji="1" lang="ja-JP" altLang="en-US" sz="4400" dirty="0">
                <a:latin typeface="UD デジタル 教科書体 N-B" panose="02020700000000000000" pitchFamily="17" charset="-128"/>
                <a:ea typeface="UD デジタル 教科書体 N-B" panose="02020700000000000000" pitchFamily="17" charset="-128"/>
              </a:rPr>
              <a:t>スタッフ教育の名言から</a:t>
            </a:r>
          </a:p>
        </p:txBody>
      </p:sp>
      <p:sp>
        <p:nvSpPr>
          <p:cNvPr id="3" name="テキスト ボックス 2">
            <a:extLst>
              <a:ext uri="{FF2B5EF4-FFF2-40B4-BE49-F238E27FC236}">
                <a16:creationId xmlns:a16="http://schemas.microsoft.com/office/drawing/2014/main" id="{CD6BE10D-B180-F73C-6DBB-85919D29891A}"/>
              </a:ext>
            </a:extLst>
          </p:cNvPr>
          <p:cNvSpPr txBox="1"/>
          <p:nvPr/>
        </p:nvSpPr>
        <p:spPr>
          <a:xfrm>
            <a:off x="1592494" y="1108488"/>
            <a:ext cx="9770724" cy="3785652"/>
          </a:xfrm>
          <a:prstGeom prst="rect">
            <a:avLst/>
          </a:prstGeom>
          <a:noFill/>
        </p:spPr>
        <p:txBody>
          <a:bodyPr wrap="square" rtlCol="0">
            <a:spAutoFit/>
          </a:bodyPr>
          <a:lstStyle/>
          <a:p>
            <a:r>
              <a:rPr kumimoji="1" lang="ja-JP" altLang="en-US" sz="4000" dirty="0">
                <a:latin typeface="UD デジタル 教科書体 NK-R" panose="02020400000000000000" pitchFamily="18" charset="-128"/>
                <a:ea typeface="UD デジタル 教科書体 NK-R" panose="02020400000000000000" pitchFamily="18" charset="-128"/>
              </a:rPr>
              <a:t>やってみせ</a:t>
            </a:r>
            <a:endParaRPr kumimoji="1" lang="en-US" altLang="ja-JP" sz="4000" dirty="0">
              <a:latin typeface="UD デジタル 教科書体 NK-R" panose="02020400000000000000" pitchFamily="18" charset="-128"/>
              <a:ea typeface="UD デジタル 教科書体 NK-R" panose="02020400000000000000" pitchFamily="18" charset="-128"/>
            </a:endParaRPr>
          </a:p>
          <a:p>
            <a:r>
              <a:rPr kumimoji="1" lang="ja-JP" altLang="en-US" sz="4000" dirty="0">
                <a:latin typeface="UD デジタル 教科書体 NK-R" panose="02020400000000000000" pitchFamily="18" charset="-128"/>
                <a:ea typeface="UD デジタル 教科書体 NK-R" panose="02020400000000000000" pitchFamily="18" charset="-128"/>
              </a:rPr>
              <a:t>言っては聞かせてさせてみて褒めてやらねば人は動かじ</a:t>
            </a:r>
            <a:endParaRPr kumimoji="1" lang="en-US" altLang="ja-JP" sz="4000" dirty="0">
              <a:latin typeface="UD デジタル 教科書体 NK-R" panose="02020400000000000000" pitchFamily="18" charset="-128"/>
              <a:ea typeface="UD デジタル 教科書体 NK-R" panose="02020400000000000000" pitchFamily="18" charset="-128"/>
            </a:endParaRPr>
          </a:p>
          <a:p>
            <a:endParaRPr kumimoji="1" lang="en-US" altLang="ja-JP" sz="4000" dirty="0">
              <a:latin typeface="UD デジタル 教科書体 NK-R" panose="02020400000000000000" pitchFamily="18" charset="-128"/>
              <a:ea typeface="UD デジタル 教科書体 NK-R" panose="02020400000000000000" pitchFamily="18" charset="-128"/>
            </a:endParaRPr>
          </a:p>
          <a:p>
            <a:endParaRPr kumimoji="1" lang="en-US" altLang="ja-JP" sz="4000" dirty="0">
              <a:latin typeface="UD デジタル 教科書体 NK-R" panose="02020400000000000000" pitchFamily="18" charset="-128"/>
              <a:ea typeface="UD デジタル 教科書体 NK-R" panose="02020400000000000000" pitchFamily="18" charset="-128"/>
            </a:endParaRPr>
          </a:p>
          <a:p>
            <a:endParaRPr kumimoji="1" lang="en-US" altLang="ja-JP" sz="4000" dirty="0">
              <a:latin typeface="UD デジタル 教科書体 NK-R" panose="02020400000000000000" pitchFamily="18" charset="-128"/>
              <a:ea typeface="UD デジタル 教科書体 NK-R" panose="02020400000000000000" pitchFamily="18" charset="-128"/>
            </a:endParaRPr>
          </a:p>
        </p:txBody>
      </p:sp>
      <p:sp>
        <p:nvSpPr>
          <p:cNvPr id="6" name="テキスト ボックス 5">
            <a:extLst>
              <a:ext uri="{FF2B5EF4-FFF2-40B4-BE49-F238E27FC236}">
                <a16:creationId xmlns:a16="http://schemas.microsoft.com/office/drawing/2014/main" id="{377FFEC8-5AC9-18DF-8018-99C584901652}"/>
              </a:ext>
            </a:extLst>
          </p:cNvPr>
          <p:cNvSpPr txBox="1"/>
          <p:nvPr/>
        </p:nvSpPr>
        <p:spPr>
          <a:xfrm>
            <a:off x="1592494" y="3197850"/>
            <a:ext cx="7479586"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話し合い耳を傾け承認し</a:t>
            </a:r>
            <a:endParaRPr kumimoji="1" lang="en-US" altLang="ja-JP"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任せてやらねば人は育たず</a:t>
            </a:r>
            <a:endParaRPr kumimoji="1" lang="en-US" altLang="ja-JP"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7" name="テキスト ボックス 6">
            <a:extLst>
              <a:ext uri="{FF2B5EF4-FFF2-40B4-BE49-F238E27FC236}">
                <a16:creationId xmlns:a16="http://schemas.microsoft.com/office/drawing/2014/main" id="{6ACED9C6-C564-B162-A09F-A16385E0C2DE}"/>
              </a:ext>
            </a:extLst>
          </p:cNvPr>
          <p:cNvSpPr txBox="1"/>
          <p:nvPr/>
        </p:nvSpPr>
        <p:spPr>
          <a:xfrm>
            <a:off x="1591638" y="4780016"/>
            <a:ext cx="7275816"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やっている姿を感謝で見守って</a:t>
            </a:r>
            <a:endParaRPr kumimoji="1" lang="en-US" altLang="ja-JP"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信頼せねば人は実らず</a:t>
            </a:r>
            <a:endParaRPr kumimoji="1" lang="en-US" altLang="ja-JP"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 name="テキスト ボックス 7">
            <a:extLst>
              <a:ext uri="{FF2B5EF4-FFF2-40B4-BE49-F238E27FC236}">
                <a16:creationId xmlns:a16="http://schemas.microsoft.com/office/drawing/2014/main" id="{F4611DB5-5E6D-7987-0FF2-C50B483D5410}"/>
              </a:ext>
            </a:extLst>
          </p:cNvPr>
          <p:cNvSpPr txBox="1"/>
          <p:nvPr/>
        </p:nvSpPr>
        <p:spPr>
          <a:xfrm>
            <a:off x="7937215" y="5564577"/>
            <a:ext cx="435624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山本五十六</a:t>
            </a:r>
          </a:p>
        </p:txBody>
      </p:sp>
    </p:spTree>
    <p:extLst>
      <p:ext uri="{BB962C8B-B14F-4D97-AF65-F5344CB8AC3E}">
        <p14:creationId xmlns:p14="http://schemas.microsoft.com/office/powerpoint/2010/main" val="278102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A847D2-BB33-FE22-CEBF-07CCB6700EC3}"/>
              </a:ext>
            </a:extLst>
          </p:cNvPr>
          <p:cNvSpPr>
            <a:spLocks noGrp="1"/>
          </p:cNvSpPr>
          <p:nvPr>
            <p:ph type="title"/>
          </p:nvPr>
        </p:nvSpPr>
        <p:spPr>
          <a:xfrm>
            <a:off x="3046669" y="604463"/>
            <a:ext cx="10041466" cy="1249680"/>
          </a:xfrm>
        </p:spPr>
        <p:txBody>
          <a:bodyPr>
            <a:noAutofit/>
          </a:bodyPr>
          <a:lstStyle/>
          <a:p>
            <a:r>
              <a:rPr kumimoji="1" lang="ja-JP" altLang="en-US" sz="7200" dirty="0">
                <a:solidFill>
                  <a:schemeClr val="tx1"/>
                </a:solidFill>
                <a:latin typeface="UD デジタル 教科書体 NK-R" panose="02020400000000000000" pitchFamily="18" charset="-128"/>
                <a:ea typeface="UD デジタル 教科書体 NK-R" panose="02020400000000000000" pitchFamily="18" charset="-128"/>
              </a:rPr>
              <a:t>今日の内容</a:t>
            </a:r>
            <a:br>
              <a:rPr kumimoji="1" lang="en-US" altLang="ja-JP" sz="4400" dirty="0">
                <a:solidFill>
                  <a:schemeClr val="tx1"/>
                </a:solidFill>
              </a:rPr>
            </a:br>
            <a:r>
              <a:rPr kumimoji="1" lang="ja-JP" altLang="en-US" sz="4400" dirty="0">
                <a:solidFill>
                  <a:schemeClr val="tx1"/>
                </a:solidFill>
                <a:latin typeface="UD デジタル 教科書体 NK-R" panose="02020400000000000000" pitchFamily="18" charset="-128"/>
                <a:ea typeface="UD デジタル 教科書体 NK-R" panose="02020400000000000000" pitchFamily="18" charset="-128"/>
              </a:rPr>
              <a:t>１</a:t>
            </a:r>
            <a:r>
              <a:rPr lang="ja-JP" altLang="en-US" sz="44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4400" dirty="0">
                <a:solidFill>
                  <a:schemeClr val="tx1"/>
                </a:solidFill>
                <a:latin typeface="UD デジタル 教科書体 NK-R" panose="02020400000000000000" pitchFamily="18" charset="-128"/>
                <a:ea typeface="UD デジタル 教科書体 NK-R" panose="02020400000000000000" pitchFamily="18" charset="-128"/>
              </a:rPr>
              <a:t>総論</a:t>
            </a:r>
            <a:br>
              <a:rPr kumimoji="1" lang="en-US" altLang="ja-JP" sz="4400" dirty="0">
                <a:solidFill>
                  <a:schemeClr val="tx1"/>
                </a:solidFill>
                <a:latin typeface="UD デジタル 教科書体 NK-R" panose="02020400000000000000" pitchFamily="18" charset="-128"/>
                <a:ea typeface="UD デジタル 教科書体 NK-R" panose="02020400000000000000" pitchFamily="18" charset="-128"/>
              </a:rPr>
            </a:br>
            <a:r>
              <a:rPr kumimoji="1" lang="ja-JP" altLang="en-US" sz="4400" dirty="0">
                <a:solidFill>
                  <a:schemeClr val="tx1"/>
                </a:solidFill>
                <a:latin typeface="UD デジタル 教科書体 NK-R" panose="02020400000000000000" pitchFamily="18" charset="-128"/>
                <a:ea typeface="UD デジタル 教科書体 NK-R" panose="02020400000000000000" pitchFamily="18" charset="-128"/>
              </a:rPr>
              <a:t>２　新規導入事業</a:t>
            </a:r>
            <a:br>
              <a:rPr kumimoji="1" lang="en-US" altLang="ja-JP" sz="4400" dirty="0">
                <a:solidFill>
                  <a:schemeClr val="tx1"/>
                </a:solidFill>
                <a:latin typeface="UD デジタル 教科書体 NK-R" panose="02020400000000000000" pitchFamily="18" charset="-128"/>
                <a:ea typeface="UD デジタル 教科書体 NK-R" panose="02020400000000000000" pitchFamily="18" charset="-128"/>
              </a:rPr>
            </a:br>
            <a:r>
              <a:rPr kumimoji="1" lang="ja-JP" altLang="en-US" sz="4400" dirty="0">
                <a:solidFill>
                  <a:schemeClr val="tx1"/>
                </a:solidFill>
                <a:latin typeface="UD デジタル 教科書体 NK-R" panose="02020400000000000000" pitchFamily="18" charset="-128"/>
                <a:ea typeface="UD デジタル 教科書体 NK-R" panose="02020400000000000000" pitchFamily="18" charset="-128"/>
              </a:rPr>
              <a:t>３　診査の進め方</a:t>
            </a:r>
            <a:br>
              <a:rPr kumimoji="1" lang="en-US" altLang="ja-JP" sz="4400" dirty="0">
                <a:solidFill>
                  <a:schemeClr val="tx1"/>
                </a:solidFill>
                <a:latin typeface="UD デジタル 教科書体 NK-R" panose="02020400000000000000" pitchFamily="18" charset="-128"/>
                <a:ea typeface="UD デジタル 教科書体 NK-R" panose="02020400000000000000" pitchFamily="18" charset="-128"/>
              </a:rPr>
            </a:br>
            <a:r>
              <a:rPr lang="ja-JP" altLang="en-US" sz="4400" dirty="0">
                <a:solidFill>
                  <a:schemeClr val="tx1"/>
                </a:solidFill>
                <a:latin typeface="UD デジタル 教科書体 NK-R" panose="02020400000000000000" pitchFamily="18" charset="-128"/>
                <a:ea typeface="UD デジタル 教科書体 NK-R" panose="02020400000000000000" pitchFamily="18" charset="-128"/>
              </a:rPr>
              <a:t>４</a:t>
            </a:r>
            <a:r>
              <a:rPr kumimoji="1" lang="ja-JP" altLang="en-US" sz="4400" dirty="0">
                <a:solidFill>
                  <a:schemeClr val="tx1"/>
                </a:solidFill>
                <a:latin typeface="UD デジタル 教科書体 NK-R" panose="02020400000000000000" pitchFamily="18" charset="-128"/>
                <a:ea typeface="UD デジタル 教科書体 NK-R" panose="02020400000000000000" pitchFamily="18" charset="-128"/>
              </a:rPr>
              <a:t>　診査</a:t>
            </a:r>
            <a:r>
              <a:rPr lang="ja-JP" altLang="en-US" sz="4400" dirty="0">
                <a:solidFill>
                  <a:schemeClr val="tx1"/>
                </a:solidFill>
                <a:latin typeface="UD デジタル 教科書体 NK-R" panose="02020400000000000000" pitchFamily="18" charset="-128"/>
                <a:ea typeface="UD デジタル 教科書体 NK-R" panose="02020400000000000000" pitchFamily="18" charset="-128"/>
              </a:rPr>
              <a:t>票の間違い例</a:t>
            </a:r>
            <a:br>
              <a:rPr kumimoji="1" lang="en-US" altLang="ja-JP" sz="4400" dirty="0">
                <a:solidFill>
                  <a:schemeClr val="tx1"/>
                </a:solidFill>
                <a:latin typeface="UD デジタル 教科書体 NK-R" panose="02020400000000000000" pitchFamily="18" charset="-128"/>
                <a:ea typeface="UD デジタル 教科書体 NK-R" panose="02020400000000000000" pitchFamily="18" charset="-128"/>
              </a:rPr>
            </a:br>
            <a:r>
              <a:rPr kumimoji="1" lang="ja-JP" altLang="en-US" sz="4400" dirty="0">
                <a:solidFill>
                  <a:schemeClr val="tx1"/>
                </a:solidFill>
                <a:latin typeface="UD デジタル 教科書体 NK-R" panose="02020400000000000000" pitchFamily="18" charset="-128"/>
                <a:ea typeface="UD デジタル 教科書体 NK-R" panose="02020400000000000000" pitchFamily="18" charset="-128"/>
              </a:rPr>
              <a:t>５　</a:t>
            </a:r>
            <a:r>
              <a:rPr lang="ja-JP" altLang="en-US" sz="4400" dirty="0">
                <a:solidFill>
                  <a:schemeClr val="tx1"/>
                </a:solidFill>
                <a:latin typeface="UD デジタル 教科書体 NK-R" panose="02020400000000000000" pitchFamily="18" charset="-128"/>
                <a:ea typeface="UD デジタル 教科書体 NK-R" panose="02020400000000000000" pitchFamily="18" charset="-128"/>
              </a:rPr>
              <a:t>請求書の間違い例</a:t>
            </a:r>
            <a:br>
              <a:rPr kumimoji="1" lang="en-US" altLang="ja-JP" sz="4400" dirty="0">
                <a:solidFill>
                  <a:schemeClr val="tx1"/>
                </a:solidFill>
                <a:latin typeface="UD デジタル 教科書体 NK-R" panose="02020400000000000000" pitchFamily="18" charset="-128"/>
                <a:ea typeface="UD デジタル 教科書体 NK-R" panose="02020400000000000000" pitchFamily="18" charset="-128"/>
              </a:rPr>
            </a:br>
            <a:r>
              <a:rPr kumimoji="1" lang="ja-JP" altLang="en-US" sz="4400" dirty="0">
                <a:solidFill>
                  <a:schemeClr val="tx1"/>
                </a:solidFill>
                <a:latin typeface="UD デジタル 教科書体 NK-R" panose="02020400000000000000" pitchFamily="18" charset="-128"/>
                <a:ea typeface="UD デジタル 教科書体 NK-R" panose="02020400000000000000" pitchFamily="18" charset="-128"/>
              </a:rPr>
              <a:t>６　乳</a:t>
            </a:r>
            <a:r>
              <a:rPr lang="ja-JP" altLang="en-US" sz="4400" dirty="0">
                <a:solidFill>
                  <a:schemeClr val="tx1"/>
                </a:solidFill>
                <a:latin typeface="UD デジタル 教科書体 NK-R" panose="02020400000000000000" pitchFamily="18" charset="-128"/>
                <a:ea typeface="UD デジタル 教科書体 NK-R" panose="02020400000000000000" pitchFamily="18" charset="-128"/>
              </a:rPr>
              <a:t>幼児健診</a:t>
            </a:r>
            <a:endParaRPr kumimoji="1" lang="ja-JP" altLang="en-US" sz="440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651172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08EEF8-8654-E429-2DCF-058222694440}"/>
              </a:ext>
            </a:extLst>
          </p:cNvPr>
          <p:cNvSpPr>
            <a:spLocks noGrp="1"/>
          </p:cNvSpPr>
          <p:nvPr>
            <p:ph type="ctrTitle"/>
          </p:nvPr>
        </p:nvSpPr>
        <p:spPr>
          <a:xfrm>
            <a:off x="-403013" y="-641033"/>
            <a:ext cx="4494106" cy="1971040"/>
          </a:xfrm>
        </p:spPr>
        <p:txBody>
          <a:bodyPr/>
          <a:lstStyle/>
          <a:p>
            <a:r>
              <a:rPr kumimoji="1" lang="ja-JP" altLang="en-US" sz="7200" u="sng" dirty="0">
                <a:solidFill>
                  <a:schemeClr val="tx1"/>
                </a:solidFill>
                <a:latin typeface="BIZ UDPゴシック" panose="020B0400000000000000" pitchFamily="50" charset="-128"/>
                <a:ea typeface="BIZ UDPゴシック" panose="020B0400000000000000" pitchFamily="50" charset="-128"/>
              </a:rPr>
              <a:t>１　総論</a:t>
            </a:r>
          </a:p>
        </p:txBody>
      </p:sp>
      <p:sp>
        <p:nvSpPr>
          <p:cNvPr id="3" name="字幕 2">
            <a:extLst>
              <a:ext uri="{FF2B5EF4-FFF2-40B4-BE49-F238E27FC236}">
                <a16:creationId xmlns:a16="http://schemas.microsoft.com/office/drawing/2014/main" id="{5EEF9B12-85CA-EC5A-1AAB-6EA84CF76D38}"/>
              </a:ext>
            </a:extLst>
          </p:cNvPr>
          <p:cNvSpPr>
            <a:spLocks noGrp="1"/>
          </p:cNvSpPr>
          <p:nvPr>
            <p:ph type="subTitle" idx="1"/>
          </p:nvPr>
        </p:nvSpPr>
        <p:spPr>
          <a:xfrm>
            <a:off x="1144693" y="1744514"/>
            <a:ext cx="9902613" cy="849292"/>
          </a:xfrm>
        </p:spPr>
        <p:txBody>
          <a:bodyPr>
            <a:noAutofit/>
          </a:bodyPr>
          <a:lstStyle/>
          <a:p>
            <a:r>
              <a:rPr kumimoji="1" lang="ja-JP" altLang="en-US" sz="4400" dirty="0">
                <a:solidFill>
                  <a:schemeClr val="tx1"/>
                </a:solidFill>
                <a:latin typeface="BIZ UDPゴシック" panose="020B0400000000000000" pitchFamily="50" charset="-128"/>
                <a:ea typeface="BIZ UDPゴシック" panose="020B0400000000000000" pitchFamily="50" charset="-128"/>
              </a:rPr>
              <a:t>衛生担当理事　西方讓</a:t>
            </a:r>
          </a:p>
        </p:txBody>
      </p:sp>
      <p:pic>
        <p:nvPicPr>
          <p:cNvPr id="4" name="Picture 3">
            <a:extLst>
              <a:ext uri="{FF2B5EF4-FFF2-40B4-BE49-F238E27FC236}">
                <a16:creationId xmlns:a16="http://schemas.microsoft.com/office/drawing/2014/main" id="{4D57BDCE-CF22-010D-755A-B49833CD6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08313"/>
            <a:ext cx="12192000" cy="3849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8598733"/>
      </p:ext>
    </p:extLst>
  </p:cSld>
  <p:clrMapOvr>
    <a:masterClrMapping/>
  </p:clrMapOvr>
</p:sld>
</file>

<file path=ppt/theme/theme1.xml><?xml version="1.0" encoding="utf-8"?>
<a:theme xmlns:a="http://schemas.openxmlformats.org/drawingml/2006/main" name="ファセット">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2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游ゴシック"/>
        <a:ea typeface="ＭＳ Ｐゴシック"/>
        <a:cs typeface=""/>
      </a:majorFont>
      <a:minorFont>
        <a:latin typeface="游ゴシック"/>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ja-JP" sz="1800" b="0" i="0" u="none" strike="noStrike" cap="none" normalizeH="0" baseline="0" smtClean="0">
            <a:ln>
              <a:noFill/>
            </a:ln>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ja-JP" sz="1800" b="0" i="0" u="none" strike="noStrike" cap="none" normalizeH="0" baseline="0" smtClean="0">
            <a:ln>
              <a:noFill/>
            </a:ln>
            <a:effectLst/>
            <a:latin typeface="Arial" panose="020B0604020202020204" pitchFamily="34" charset="0"/>
            <a:ea typeface="ＭＳ Ｐゴシック" panose="020B0600070205080204" pitchFamily="50"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ja-JP" sz="1800" b="0" i="0" u="none" strike="noStrike" cap="none" normalizeH="0" baseline="0" smtClean="0">
            <a:ln>
              <a:noFill/>
            </a:ln>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ja-JP" sz="1800" b="0" i="0" u="none" strike="noStrike" cap="none" normalizeH="0" baseline="0" smtClean="0">
            <a:ln>
              <a:noFill/>
            </a:ln>
            <a:effectLst/>
            <a:latin typeface="Arial" panose="020B0604020202020204" pitchFamily="34" charset="0"/>
            <a:ea typeface="ＭＳ Ｐゴシック" panose="020B0600070205080204" pitchFamily="50"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游ゴシック"/>
        <a:ea typeface="ＭＳ Ｐゴシック"/>
        <a:cs typeface=""/>
      </a:majorFont>
      <a:minorFont>
        <a:latin typeface="游ゴシック"/>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ja-JP" sz="1800" b="0" i="0" u="none" strike="noStrike" cap="none" normalizeH="0" baseline="0" smtClean="0">
            <a:ln>
              <a:noFill/>
            </a:ln>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ja-JP" sz="1800" b="0" i="0" u="none" strike="noStrike" cap="none" normalizeH="0" baseline="0" smtClean="0">
            <a:ln>
              <a:noFill/>
            </a:ln>
            <a:effectLst/>
            <a:latin typeface="Arial" panose="020B0604020202020204" pitchFamily="34" charset="0"/>
            <a:ea typeface="ＭＳ Ｐゴシック" panose="020B0600070205080204" pitchFamily="50"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游ゴシック"/>
        <a:ea typeface="ＭＳ Ｐゴシック"/>
        <a:cs typeface=""/>
      </a:majorFont>
      <a:minorFont>
        <a:latin typeface="游ゴシック"/>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ja-JP" sz="1800" b="0" i="0" u="none" strike="noStrike" cap="none" normalizeH="0" baseline="0" smtClean="0">
            <a:ln>
              <a:noFill/>
            </a:ln>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ja-JP" sz="1800" b="0" i="0" u="none" strike="noStrike" cap="none" normalizeH="0" baseline="0" smtClean="0">
            <a:ln>
              <a:noFill/>
            </a:ln>
            <a:effectLst/>
            <a:latin typeface="Arial" panose="020B0604020202020204" pitchFamily="34" charset="0"/>
            <a:ea typeface="ＭＳ Ｐゴシック" panose="020B0600070205080204" pitchFamily="50"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28981</TotalTime>
  <Words>3910</Words>
  <Application>Microsoft Office PowerPoint</Application>
  <PresentationFormat>ワイド画面</PresentationFormat>
  <Paragraphs>740</Paragraphs>
  <Slides>66</Slides>
  <Notes>9</Notes>
  <HiddenSlides>0</HiddenSlides>
  <MMClips>0</MMClips>
  <ScaleCrop>false</ScaleCrop>
  <HeadingPairs>
    <vt:vector size="6" baseType="variant">
      <vt:variant>
        <vt:lpstr>使用されているフォント</vt:lpstr>
      </vt:variant>
      <vt:variant>
        <vt:i4>12</vt:i4>
      </vt:variant>
      <vt:variant>
        <vt:lpstr>テーマ</vt:lpstr>
      </vt:variant>
      <vt:variant>
        <vt:i4>5</vt:i4>
      </vt:variant>
      <vt:variant>
        <vt:lpstr>スライド タイトル</vt:lpstr>
      </vt:variant>
      <vt:variant>
        <vt:i4>66</vt:i4>
      </vt:variant>
    </vt:vector>
  </HeadingPairs>
  <TitlesOfParts>
    <vt:vector size="83" baseType="lpstr">
      <vt:lpstr>BIZ UDPゴシック</vt:lpstr>
      <vt:lpstr>HG平成角ｺﾞｼｯｸ体W9</vt:lpstr>
      <vt:lpstr>UD デジタル 教科書体 N-B</vt:lpstr>
      <vt:lpstr>UD デジタル 教科書体 NK-B</vt:lpstr>
      <vt:lpstr>UD デジタル 教科書体 NK-R</vt:lpstr>
      <vt:lpstr>UD デジタル 教科書体 N-R</vt:lpstr>
      <vt:lpstr>游ゴシック</vt:lpstr>
      <vt:lpstr>游ゴシック Light</vt:lpstr>
      <vt:lpstr>Arial</vt:lpstr>
      <vt:lpstr>Times New Roman</vt:lpstr>
      <vt:lpstr>Trebuchet MS</vt:lpstr>
      <vt:lpstr>Wingdings 3</vt:lpstr>
      <vt:lpstr>ファセット</vt:lpstr>
      <vt:lpstr>2_Office テーマ</vt:lpstr>
      <vt:lpstr>4_Office テーマ</vt:lpstr>
      <vt:lpstr>10_Office テーマ</vt:lpstr>
      <vt:lpstr>8_Office テーマ</vt:lpstr>
      <vt:lpstr>令和7年度市川市健診事業等認定医更新講習会</vt:lpstr>
      <vt:lpstr>開会挨拶</vt:lpstr>
      <vt:lpstr>まず初めに</vt:lpstr>
      <vt:lpstr>PowerPoint プレゼンテーション</vt:lpstr>
      <vt:lpstr>PowerPoint プレゼンテーション</vt:lpstr>
      <vt:lpstr>PowerPoint プレゼンテーション</vt:lpstr>
      <vt:lpstr>PowerPoint プレゼンテーション</vt:lpstr>
      <vt:lpstr>今日の内容 １　総論 ２　新規導入事業 ３　診査の進め方 ４　診査票の間違い例 ５　請求書の間違い例 ６　乳幼児健診</vt:lpstr>
      <vt:lpstr>１　総論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認定の有効期限は 次回更新講習会まで</vt:lpstr>
      <vt:lpstr>PowerPoint プレゼンテーション</vt:lpstr>
      <vt:lpstr>２　新規導入事業</vt:lpstr>
      <vt:lpstr>4歳半フッ化物塗布事業</vt:lpstr>
      <vt:lpstr>PowerPoint プレゼンテーション</vt:lpstr>
      <vt:lpstr>PowerPoint プレゼンテーション</vt:lpstr>
      <vt:lpstr>３　診査の進め方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ご留意いただきたいこと！</vt:lpstr>
      <vt:lpstr>PowerPoint プレゼンテーション</vt:lpstr>
      <vt:lpstr>ここからは実際にあった 会員の間違い例を参考に 一緒に勉強しましょう。</vt:lpstr>
      <vt:lpstr>４　診査票の間違い例 その1</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　診査票の間違い例 その２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　請求書の間違い例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ここまでで更新講習会のスライドは終了ですが 「乳幼児健診」の内容にも お付き合いください 一緒に勉強しましょう。</vt:lpstr>
      <vt:lpstr>６　乳幼児健診</vt:lpstr>
      <vt:lpstr>PowerPoint プレゼンテーション</vt:lpstr>
      <vt:lpstr>番号が付いたファイルを保健センターのＤＨから手渡されます</vt:lpstr>
      <vt:lpstr>注意していただきたいこと</vt:lpstr>
      <vt:lpstr>よくある質問例（参考）</vt:lpstr>
      <vt:lpstr>ご配慮いただきたいこと</vt:lpstr>
      <vt:lpstr>PowerPoint プレゼンテーション</vt:lpstr>
      <vt:lpstr>PowerPoint プレゼンテーション</vt:lpstr>
      <vt:lpstr>ご清聴ありがとうございました  引き続き適正な健診事業運営にご協力お願いします  </vt:lpstr>
      <vt:lpstr>閉会挨拶</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讓 西方</dc:creator>
  <cp:lastModifiedBy>讓 西方</cp:lastModifiedBy>
  <cp:revision>69</cp:revision>
  <dcterms:created xsi:type="dcterms:W3CDTF">2024-12-03T13:22:30Z</dcterms:created>
  <dcterms:modified xsi:type="dcterms:W3CDTF">2025-01-31T14:03:33Z</dcterms:modified>
</cp:coreProperties>
</file>